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5"/>
  </p:notesMasterIdLst>
  <p:handoutMasterIdLst>
    <p:handoutMasterId r:id="rId66"/>
  </p:handoutMasterIdLst>
  <p:sldIdLst>
    <p:sldId id="287" r:id="rId2"/>
    <p:sldId id="384" r:id="rId3"/>
    <p:sldId id="3039" r:id="rId4"/>
    <p:sldId id="3041" r:id="rId5"/>
    <p:sldId id="3042" r:id="rId6"/>
    <p:sldId id="3040" r:id="rId7"/>
    <p:sldId id="3017" r:id="rId8"/>
    <p:sldId id="3043" r:id="rId9"/>
    <p:sldId id="3029" r:id="rId10"/>
    <p:sldId id="3034" r:id="rId11"/>
    <p:sldId id="3035" r:id="rId12"/>
    <p:sldId id="3036" r:id="rId13"/>
    <p:sldId id="3084" r:id="rId14"/>
    <p:sldId id="3031" r:id="rId15"/>
    <p:sldId id="3037" r:id="rId16"/>
    <p:sldId id="3038" r:id="rId17"/>
    <p:sldId id="3015" r:id="rId18"/>
    <p:sldId id="3033" r:id="rId19"/>
    <p:sldId id="3032" r:id="rId20"/>
    <p:sldId id="3044" r:id="rId21"/>
    <p:sldId id="3054" r:id="rId22"/>
    <p:sldId id="3027" r:id="rId23"/>
    <p:sldId id="3053" r:id="rId24"/>
    <p:sldId id="3081" r:id="rId25"/>
    <p:sldId id="3071" r:id="rId26"/>
    <p:sldId id="3046" r:id="rId27"/>
    <p:sldId id="3065" r:id="rId28"/>
    <p:sldId id="3047" r:id="rId29"/>
    <p:sldId id="3066" r:id="rId30"/>
    <p:sldId id="3048" r:id="rId31"/>
    <p:sldId id="3049" r:id="rId32"/>
    <p:sldId id="3051" r:id="rId33"/>
    <p:sldId id="3052" r:id="rId34"/>
    <p:sldId id="3067" r:id="rId35"/>
    <p:sldId id="3055" r:id="rId36"/>
    <p:sldId id="3064" r:id="rId37"/>
    <p:sldId id="3056" r:id="rId38"/>
    <p:sldId id="3057" r:id="rId39"/>
    <p:sldId id="3050" r:id="rId40"/>
    <p:sldId id="3058" r:id="rId41"/>
    <p:sldId id="3059" r:id="rId42"/>
    <p:sldId id="3060" r:id="rId43"/>
    <p:sldId id="3061" r:id="rId44"/>
    <p:sldId id="3062" r:id="rId45"/>
    <p:sldId id="3063" r:id="rId46"/>
    <p:sldId id="3026" r:id="rId47"/>
    <p:sldId id="3068" r:id="rId48"/>
    <p:sldId id="3077" r:id="rId49"/>
    <p:sldId id="3069" r:id="rId50"/>
    <p:sldId id="3070" r:id="rId51"/>
    <p:sldId id="3072" r:id="rId52"/>
    <p:sldId id="3073" r:id="rId53"/>
    <p:sldId id="3076" r:id="rId54"/>
    <p:sldId id="3079" r:id="rId55"/>
    <p:sldId id="3078" r:id="rId56"/>
    <p:sldId id="3085" r:id="rId57"/>
    <p:sldId id="3080" r:id="rId58"/>
    <p:sldId id="3082" r:id="rId59"/>
    <p:sldId id="3083" r:id="rId60"/>
    <p:sldId id="3075" r:id="rId61"/>
    <p:sldId id="3086" r:id="rId62"/>
    <p:sldId id="3087" r:id="rId63"/>
    <p:sldId id="321" r:id="rId64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24">
          <p15:clr>
            <a:srgbClr val="A4A3A4"/>
          </p15:clr>
        </p15:guide>
        <p15:guide id="2" orient="horz" pos="1501">
          <p15:clr>
            <a:srgbClr val="A4A3A4"/>
          </p15:clr>
        </p15:guide>
        <p15:guide id="3" pos="354">
          <p15:clr>
            <a:srgbClr val="A4A3A4"/>
          </p15:clr>
        </p15:guide>
        <p15:guide id="4" pos="474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27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800" autoAdjust="0"/>
    <p:restoredTop sz="96224" autoAdjust="0"/>
  </p:normalViewPr>
  <p:slideViewPr>
    <p:cSldViewPr snapToGrid="0" snapToObjects="1" showGuides="1">
      <p:cViewPr varScale="1">
        <p:scale>
          <a:sx n="110" d="100"/>
          <a:sy n="110" d="100"/>
        </p:scale>
        <p:origin x="787" y="77"/>
      </p:cViewPr>
      <p:guideLst>
        <p:guide orient="horz" pos="924"/>
        <p:guide orient="horz" pos="1501"/>
        <p:guide pos="354"/>
        <p:guide pos="474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8" d="100"/>
          <a:sy n="88" d="100"/>
        </p:scale>
        <p:origin x="2964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2DECE0-0DFF-BD44-88D2-0FF326440D26}" type="datetimeFigureOut">
              <a:rPr lang="en-US" smtClean="0">
                <a:latin typeface="Arial" panose="020B0604020202020204" pitchFamily="34" charset="0"/>
              </a:rPr>
              <a:t>2/17/2022</a:t>
            </a:fld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2DD2E3-D5F2-4A45-AF19-CC16CA563B20}" type="slidenum">
              <a:rPr lang="en-US" smtClean="0">
                <a:latin typeface="Arial" panose="020B0604020202020204" pitchFamily="34" charset="0"/>
              </a:rPr>
              <a:t>‹#›</a:t>
            </a:fld>
            <a:endParaRPr 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821397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524079EE-3B77-AA4E-B586-B4DC1EA01BA6}" type="datetimeFigureOut">
              <a:rPr lang="en-US" smtClean="0"/>
              <a:pPr/>
              <a:t>2/17/2022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6830FA47-062E-4A4D-8B01-918B252010C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109088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 descr="pagina5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0" y="-1"/>
            <a:ext cx="9144000" cy="493251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4133" y="706411"/>
            <a:ext cx="4167536" cy="8572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BE" dirty="0"/>
          </a:p>
        </p:txBody>
      </p:sp>
      <p:pic>
        <p:nvPicPr>
          <p:cNvPr id="5" name="Picture 4" descr="Materialise_BL_s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4740" y="4151843"/>
            <a:ext cx="1181449" cy="583928"/>
          </a:xfrm>
          <a:prstGeom prst="rect">
            <a:avLst/>
          </a:prstGeom>
        </p:spPr>
      </p:pic>
      <p:sp>
        <p:nvSpPr>
          <p:cNvPr id="9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1980717" y="-70215"/>
            <a:ext cx="7305402" cy="3635626"/>
          </a:xfrm>
          <a:custGeom>
            <a:avLst/>
            <a:gdLst>
              <a:gd name="connsiteX0" fmla="*/ 0 w 2324100"/>
              <a:gd name="connsiteY0" fmla="*/ 0 h 1909763"/>
              <a:gd name="connsiteX1" fmla="*/ 2324100 w 2324100"/>
              <a:gd name="connsiteY1" fmla="*/ 0 h 1909763"/>
              <a:gd name="connsiteX2" fmla="*/ 2324100 w 2324100"/>
              <a:gd name="connsiteY2" fmla="*/ 1909763 h 1909763"/>
              <a:gd name="connsiteX3" fmla="*/ 0 w 2324100"/>
              <a:gd name="connsiteY3" fmla="*/ 1909763 h 1909763"/>
              <a:gd name="connsiteX4" fmla="*/ 0 w 2324100"/>
              <a:gd name="connsiteY4" fmla="*/ 0 h 1909763"/>
              <a:gd name="connsiteX0" fmla="*/ 3692435 w 3692435"/>
              <a:gd name="connsiteY0" fmla="*/ 0 h 4034654"/>
              <a:gd name="connsiteX1" fmla="*/ 2324100 w 3692435"/>
              <a:gd name="connsiteY1" fmla="*/ 2124891 h 4034654"/>
              <a:gd name="connsiteX2" fmla="*/ 2324100 w 3692435"/>
              <a:gd name="connsiteY2" fmla="*/ 4034654 h 4034654"/>
              <a:gd name="connsiteX3" fmla="*/ 0 w 3692435"/>
              <a:gd name="connsiteY3" fmla="*/ 4034654 h 4034654"/>
              <a:gd name="connsiteX4" fmla="*/ 3692435 w 3692435"/>
              <a:gd name="connsiteY4" fmla="*/ 0 h 4034654"/>
              <a:gd name="connsiteX0" fmla="*/ 3692435 w 5737860"/>
              <a:gd name="connsiteY0" fmla="*/ 0 h 4034654"/>
              <a:gd name="connsiteX1" fmla="*/ 5737860 w 5737860"/>
              <a:gd name="connsiteY1" fmla="*/ 3614056 h 4034654"/>
              <a:gd name="connsiteX2" fmla="*/ 2324100 w 5737860"/>
              <a:gd name="connsiteY2" fmla="*/ 4034654 h 4034654"/>
              <a:gd name="connsiteX3" fmla="*/ 0 w 5737860"/>
              <a:gd name="connsiteY3" fmla="*/ 4034654 h 4034654"/>
              <a:gd name="connsiteX4" fmla="*/ 3692435 w 5737860"/>
              <a:gd name="connsiteY4" fmla="*/ 0 h 4034654"/>
              <a:gd name="connsiteX0" fmla="*/ 3692435 w 5737860"/>
              <a:gd name="connsiteY0" fmla="*/ 8710 h 4043364"/>
              <a:gd name="connsiteX1" fmla="*/ 5737860 w 5737860"/>
              <a:gd name="connsiteY1" fmla="*/ 0 h 4043364"/>
              <a:gd name="connsiteX2" fmla="*/ 2324100 w 5737860"/>
              <a:gd name="connsiteY2" fmla="*/ 4043364 h 4043364"/>
              <a:gd name="connsiteX3" fmla="*/ 0 w 5737860"/>
              <a:gd name="connsiteY3" fmla="*/ 4043364 h 4043364"/>
              <a:gd name="connsiteX4" fmla="*/ 3692435 w 5737860"/>
              <a:gd name="connsiteY4" fmla="*/ 8710 h 4043364"/>
              <a:gd name="connsiteX0" fmla="*/ 3692435 w 5755277"/>
              <a:gd name="connsiteY0" fmla="*/ 8710 h 4043364"/>
              <a:gd name="connsiteX1" fmla="*/ 5737860 w 5755277"/>
              <a:gd name="connsiteY1" fmla="*/ 0 h 4043364"/>
              <a:gd name="connsiteX2" fmla="*/ 5755277 w 5755277"/>
              <a:gd name="connsiteY2" fmla="*/ 3625352 h 4043364"/>
              <a:gd name="connsiteX3" fmla="*/ 0 w 5755277"/>
              <a:gd name="connsiteY3" fmla="*/ 4043364 h 4043364"/>
              <a:gd name="connsiteX4" fmla="*/ 3692435 w 5755277"/>
              <a:gd name="connsiteY4" fmla="*/ 8710 h 4043364"/>
              <a:gd name="connsiteX0" fmla="*/ 5233852 w 7296694"/>
              <a:gd name="connsiteY0" fmla="*/ 8710 h 3642770"/>
              <a:gd name="connsiteX1" fmla="*/ 7279277 w 7296694"/>
              <a:gd name="connsiteY1" fmla="*/ 0 h 3642770"/>
              <a:gd name="connsiteX2" fmla="*/ 7296694 w 7296694"/>
              <a:gd name="connsiteY2" fmla="*/ 3625352 h 3642770"/>
              <a:gd name="connsiteX3" fmla="*/ 0 w 7296694"/>
              <a:gd name="connsiteY3" fmla="*/ 3642770 h 3642770"/>
              <a:gd name="connsiteX4" fmla="*/ 5233852 w 7296694"/>
              <a:gd name="connsiteY4" fmla="*/ 8710 h 3642770"/>
              <a:gd name="connsiteX0" fmla="*/ 5233852 w 7305402"/>
              <a:gd name="connsiteY0" fmla="*/ 8710 h 3642770"/>
              <a:gd name="connsiteX1" fmla="*/ 7279277 w 7305402"/>
              <a:gd name="connsiteY1" fmla="*/ 0 h 3642770"/>
              <a:gd name="connsiteX2" fmla="*/ 7305402 w 7305402"/>
              <a:gd name="connsiteY2" fmla="*/ 3634060 h 3642770"/>
              <a:gd name="connsiteX3" fmla="*/ 0 w 7305402"/>
              <a:gd name="connsiteY3" fmla="*/ 3642770 h 3642770"/>
              <a:gd name="connsiteX4" fmla="*/ 5233852 w 7305402"/>
              <a:gd name="connsiteY4" fmla="*/ 8710 h 3642770"/>
              <a:gd name="connsiteX0" fmla="*/ 5233852 w 7305402"/>
              <a:gd name="connsiteY0" fmla="*/ 8710 h 3635626"/>
              <a:gd name="connsiteX1" fmla="*/ 7279277 w 7305402"/>
              <a:gd name="connsiteY1" fmla="*/ 0 h 3635626"/>
              <a:gd name="connsiteX2" fmla="*/ 7305402 w 7305402"/>
              <a:gd name="connsiteY2" fmla="*/ 3634060 h 3635626"/>
              <a:gd name="connsiteX3" fmla="*/ 0 w 7305402"/>
              <a:gd name="connsiteY3" fmla="*/ 3635626 h 3635626"/>
              <a:gd name="connsiteX4" fmla="*/ 5233852 w 7305402"/>
              <a:gd name="connsiteY4" fmla="*/ 8710 h 3635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05402" h="3635626">
                <a:moveTo>
                  <a:pt x="5233852" y="8710"/>
                </a:moveTo>
                <a:lnTo>
                  <a:pt x="7279277" y="0"/>
                </a:lnTo>
                <a:cubicBezTo>
                  <a:pt x="7285083" y="1208451"/>
                  <a:pt x="7299596" y="2425609"/>
                  <a:pt x="7305402" y="3634060"/>
                </a:cubicBezTo>
                <a:lnTo>
                  <a:pt x="0" y="3635626"/>
                </a:lnTo>
                <a:lnTo>
                  <a:pt x="5233852" y="8710"/>
                </a:lnTo>
                <a:close/>
              </a:path>
            </a:pathLst>
          </a:custGeom>
          <a:pattFill prst="dotDmnd">
            <a:fgClr>
              <a:schemeClr val="accent1">
                <a:lumMod val="60000"/>
                <a:lumOff val="40000"/>
              </a:schemeClr>
            </a:fgClr>
            <a:bgClr>
              <a:schemeClr val="bg1"/>
            </a:bgClr>
          </a:pattFill>
        </p:spPr>
        <p:txBody>
          <a:bodyPr vert="horz" lIns="91440" tIns="45720" rIns="91440" bIns="45720" numCol="1" rtlCol="0" anchor="ctr">
            <a:normAutofit/>
          </a:bodyPr>
          <a:lstStyle>
            <a:lvl1pPr>
              <a:defRPr lang="nl-BE" dirty="0">
                <a:solidFill>
                  <a:srgbClr val="0070C0"/>
                </a:solidFill>
              </a:defRPr>
            </a:lvl1pPr>
          </a:lstStyle>
          <a:p>
            <a:pPr marL="0" lvl="0" indent="0" algn="ctr">
              <a:buNone/>
            </a:pPr>
            <a:r>
              <a:rPr lang="nl-BE" dirty="0"/>
              <a:t>Click to</a:t>
            </a:r>
          </a:p>
          <a:p>
            <a:pPr marL="0" lvl="0" indent="0" algn="ctr">
              <a:buNone/>
            </a:pPr>
            <a:r>
              <a:rPr lang="nl-BE" dirty="0"/>
              <a:t>add a picture</a:t>
            </a:r>
          </a:p>
        </p:txBody>
      </p:sp>
      <p:sp>
        <p:nvSpPr>
          <p:cNvPr id="12" name="Content Placeholder 7"/>
          <p:cNvSpPr>
            <a:spLocks noGrp="1"/>
          </p:cNvSpPr>
          <p:nvPr>
            <p:ph sz="quarter" idx="13" hasCustomPrompt="1"/>
          </p:nvPr>
        </p:nvSpPr>
        <p:spPr>
          <a:xfrm>
            <a:off x="474134" y="1563661"/>
            <a:ext cx="3340220" cy="1113523"/>
          </a:xfrm>
        </p:spPr>
        <p:txBody>
          <a:bodyPr>
            <a:normAutofit/>
          </a:bodyPr>
          <a:lstStyle>
            <a:lvl1pPr marL="0" indent="0" algn="l">
              <a:spcBef>
                <a:spcPts val="800"/>
              </a:spcBef>
              <a:spcAft>
                <a:spcPts val="800"/>
              </a:spcAft>
              <a:buSzPct val="100000"/>
              <a:buFont typeface="+mj-lt"/>
              <a:buNone/>
              <a:defRPr sz="1600" baseline="0">
                <a:solidFill>
                  <a:schemeClr val="accent2"/>
                </a:solidFill>
              </a:defRPr>
            </a:lvl1pPr>
            <a:lvl2pPr marL="608013" indent="-342900" algn="l">
              <a:spcBef>
                <a:spcPts val="800"/>
              </a:spcBef>
              <a:spcAft>
                <a:spcPts val="800"/>
              </a:spcAft>
              <a:buFont typeface="+mj-lt"/>
              <a:buAutoNum type="arabicPeriod"/>
              <a:defRPr sz="1400"/>
            </a:lvl2pPr>
            <a:lvl3pPr marL="768350" indent="-228600" algn="l">
              <a:spcBef>
                <a:spcPts val="800"/>
              </a:spcBef>
              <a:spcAft>
                <a:spcPts val="800"/>
              </a:spcAft>
              <a:buFont typeface="+mj-lt"/>
              <a:buAutoNum type="arabicPeriod"/>
              <a:defRPr sz="1200"/>
            </a:lvl3pPr>
            <a:lvl4pPr marL="944562" indent="-228600" algn="l">
              <a:spcBef>
                <a:spcPts val="800"/>
              </a:spcBef>
              <a:spcAft>
                <a:spcPts val="800"/>
              </a:spcAft>
              <a:buFont typeface="+mj-lt"/>
              <a:buAutoNum type="arabicPeriod"/>
              <a:defRPr sz="1100"/>
            </a:lvl4pPr>
          </a:lstStyle>
          <a:p>
            <a:pPr lvl="0"/>
            <a:r>
              <a:rPr lang="en-US" dirty="0"/>
              <a:t>Add a subtitle</a:t>
            </a:r>
          </a:p>
        </p:txBody>
      </p:sp>
    </p:spTree>
    <p:extLst>
      <p:ext uri="{BB962C8B-B14F-4D97-AF65-F5344CB8AC3E}">
        <p14:creationId xmlns:p14="http://schemas.microsoft.com/office/powerpoint/2010/main" val="2155078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4133" y="706411"/>
            <a:ext cx="4167536" cy="8572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BE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4063845" y="627123"/>
            <a:ext cx="5080155" cy="4516377"/>
          </a:xfrm>
          <a:custGeom>
            <a:avLst/>
            <a:gdLst>
              <a:gd name="connsiteX0" fmla="*/ 0 w 4502331"/>
              <a:gd name="connsiteY0" fmla="*/ 0 h 5143500"/>
              <a:gd name="connsiteX1" fmla="*/ 4502331 w 4502331"/>
              <a:gd name="connsiteY1" fmla="*/ 0 h 5143500"/>
              <a:gd name="connsiteX2" fmla="*/ 4502331 w 4502331"/>
              <a:gd name="connsiteY2" fmla="*/ 5143500 h 5143500"/>
              <a:gd name="connsiteX3" fmla="*/ 0 w 4502331"/>
              <a:gd name="connsiteY3" fmla="*/ 5143500 h 5143500"/>
              <a:gd name="connsiteX4" fmla="*/ 0 w 4502331"/>
              <a:gd name="connsiteY4" fmla="*/ 0 h 5143500"/>
              <a:gd name="connsiteX0" fmla="*/ 1045028 w 4502331"/>
              <a:gd name="connsiteY0" fmla="*/ 0 h 5152209"/>
              <a:gd name="connsiteX1" fmla="*/ 4502331 w 4502331"/>
              <a:gd name="connsiteY1" fmla="*/ 8709 h 5152209"/>
              <a:gd name="connsiteX2" fmla="*/ 4502331 w 4502331"/>
              <a:gd name="connsiteY2" fmla="*/ 5152209 h 5152209"/>
              <a:gd name="connsiteX3" fmla="*/ 0 w 4502331"/>
              <a:gd name="connsiteY3" fmla="*/ 5152209 h 5152209"/>
              <a:gd name="connsiteX4" fmla="*/ 1045028 w 4502331"/>
              <a:gd name="connsiteY4" fmla="*/ 0 h 5152209"/>
              <a:gd name="connsiteX0" fmla="*/ 0 w 4502331"/>
              <a:gd name="connsiteY0" fmla="*/ 5143500 h 5143500"/>
              <a:gd name="connsiteX1" fmla="*/ 4502331 w 4502331"/>
              <a:gd name="connsiteY1" fmla="*/ 0 h 5143500"/>
              <a:gd name="connsiteX2" fmla="*/ 4502331 w 4502331"/>
              <a:gd name="connsiteY2" fmla="*/ 5143500 h 5143500"/>
              <a:gd name="connsiteX3" fmla="*/ 0 w 4502331"/>
              <a:gd name="connsiteY3" fmla="*/ 5143500 h 5143500"/>
              <a:gd name="connsiteX0" fmla="*/ 0 w 4502331"/>
              <a:gd name="connsiteY0" fmla="*/ 4002678 h 4002678"/>
              <a:gd name="connsiteX1" fmla="*/ 4502331 w 4502331"/>
              <a:gd name="connsiteY1" fmla="*/ 0 h 4002678"/>
              <a:gd name="connsiteX2" fmla="*/ 4502331 w 4502331"/>
              <a:gd name="connsiteY2" fmla="*/ 4002678 h 4002678"/>
              <a:gd name="connsiteX3" fmla="*/ 0 w 4502331"/>
              <a:gd name="connsiteY3" fmla="*/ 4002678 h 4002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02331" h="4002678">
                <a:moveTo>
                  <a:pt x="0" y="4002678"/>
                </a:moveTo>
                <a:lnTo>
                  <a:pt x="4502331" y="0"/>
                </a:lnTo>
                <a:lnTo>
                  <a:pt x="4502331" y="4002678"/>
                </a:lnTo>
                <a:lnTo>
                  <a:pt x="0" y="4002678"/>
                </a:lnTo>
                <a:close/>
              </a:path>
            </a:pathLst>
          </a:custGeom>
          <a:pattFill prst="dotDmnd">
            <a:fgClr>
              <a:schemeClr val="accent1">
                <a:lumMod val="60000"/>
                <a:lumOff val="40000"/>
              </a:schemeClr>
            </a:fgClr>
            <a:bgClr>
              <a:schemeClr val="bg1"/>
            </a:bgClr>
          </a:pattFill>
        </p:spPr>
        <p:txBody>
          <a:bodyPr vert="horz" lIns="91440" tIns="45720" rIns="91440" bIns="45720" numCol="1" rtlCol="0" anchor="ctr">
            <a:normAutofit/>
          </a:bodyPr>
          <a:lstStyle>
            <a:lvl1pPr>
              <a:defRPr lang="nl-BE" dirty="0">
                <a:solidFill>
                  <a:srgbClr val="0070C0"/>
                </a:solidFill>
              </a:defRPr>
            </a:lvl1pPr>
          </a:lstStyle>
          <a:p>
            <a:pPr marL="0" lvl="0" indent="0" algn="ctr">
              <a:buNone/>
            </a:pPr>
            <a:r>
              <a:rPr lang="nl-BE" dirty="0"/>
              <a:t>Add a picture</a:t>
            </a:r>
          </a:p>
        </p:txBody>
      </p:sp>
      <p:sp>
        <p:nvSpPr>
          <p:cNvPr id="12" name="Content Placeholder 7"/>
          <p:cNvSpPr>
            <a:spLocks noGrp="1"/>
          </p:cNvSpPr>
          <p:nvPr>
            <p:ph sz="quarter" idx="13" hasCustomPrompt="1"/>
          </p:nvPr>
        </p:nvSpPr>
        <p:spPr>
          <a:xfrm>
            <a:off x="474134" y="1563661"/>
            <a:ext cx="3340220" cy="1113523"/>
          </a:xfrm>
        </p:spPr>
        <p:txBody>
          <a:bodyPr>
            <a:normAutofit/>
          </a:bodyPr>
          <a:lstStyle>
            <a:lvl1pPr marL="0" indent="0" algn="l">
              <a:spcBef>
                <a:spcPts val="800"/>
              </a:spcBef>
              <a:spcAft>
                <a:spcPts val="800"/>
              </a:spcAft>
              <a:buSzPct val="100000"/>
              <a:buFont typeface="+mj-lt"/>
              <a:buNone/>
              <a:defRPr sz="1600" baseline="0">
                <a:solidFill>
                  <a:schemeClr val="accent2"/>
                </a:solidFill>
              </a:defRPr>
            </a:lvl1pPr>
            <a:lvl2pPr marL="608013" indent="-342900" algn="l">
              <a:spcBef>
                <a:spcPts val="800"/>
              </a:spcBef>
              <a:spcAft>
                <a:spcPts val="800"/>
              </a:spcAft>
              <a:buFont typeface="+mj-lt"/>
              <a:buAutoNum type="arabicPeriod"/>
              <a:defRPr sz="1400"/>
            </a:lvl2pPr>
            <a:lvl3pPr marL="768350" indent="-228600" algn="l">
              <a:spcBef>
                <a:spcPts val="800"/>
              </a:spcBef>
              <a:spcAft>
                <a:spcPts val="800"/>
              </a:spcAft>
              <a:buFont typeface="+mj-lt"/>
              <a:buAutoNum type="arabicPeriod"/>
              <a:defRPr sz="1200"/>
            </a:lvl3pPr>
            <a:lvl4pPr marL="944562" indent="-228600" algn="l">
              <a:spcBef>
                <a:spcPts val="800"/>
              </a:spcBef>
              <a:spcAft>
                <a:spcPts val="800"/>
              </a:spcAft>
              <a:buFont typeface="+mj-lt"/>
              <a:buAutoNum type="arabicPeriod"/>
              <a:defRPr sz="1100"/>
            </a:lvl4pPr>
          </a:lstStyle>
          <a:p>
            <a:pPr lvl="0"/>
            <a:r>
              <a:rPr lang="en-US" dirty="0"/>
              <a:t>Add a subtitle</a:t>
            </a:r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4" hasCustomPrompt="1"/>
          </p:nvPr>
        </p:nvSpPr>
        <p:spPr>
          <a:xfrm>
            <a:off x="1576251" y="3325478"/>
            <a:ext cx="4230189" cy="1837116"/>
          </a:xfrm>
          <a:custGeom>
            <a:avLst/>
            <a:gdLst>
              <a:gd name="connsiteX0" fmla="*/ 0 w 4502331"/>
              <a:gd name="connsiteY0" fmla="*/ 0 h 5143500"/>
              <a:gd name="connsiteX1" fmla="*/ 4502331 w 4502331"/>
              <a:gd name="connsiteY1" fmla="*/ 0 h 5143500"/>
              <a:gd name="connsiteX2" fmla="*/ 4502331 w 4502331"/>
              <a:gd name="connsiteY2" fmla="*/ 5143500 h 5143500"/>
              <a:gd name="connsiteX3" fmla="*/ 0 w 4502331"/>
              <a:gd name="connsiteY3" fmla="*/ 5143500 h 5143500"/>
              <a:gd name="connsiteX4" fmla="*/ 0 w 4502331"/>
              <a:gd name="connsiteY4" fmla="*/ 0 h 5143500"/>
              <a:gd name="connsiteX0" fmla="*/ 1045028 w 4502331"/>
              <a:gd name="connsiteY0" fmla="*/ 0 h 5152209"/>
              <a:gd name="connsiteX1" fmla="*/ 4502331 w 4502331"/>
              <a:gd name="connsiteY1" fmla="*/ 8709 h 5152209"/>
              <a:gd name="connsiteX2" fmla="*/ 4502331 w 4502331"/>
              <a:gd name="connsiteY2" fmla="*/ 5152209 h 5152209"/>
              <a:gd name="connsiteX3" fmla="*/ 0 w 4502331"/>
              <a:gd name="connsiteY3" fmla="*/ 5152209 h 5152209"/>
              <a:gd name="connsiteX4" fmla="*/ 1045028 w 4502331"/>
              <a:gd name="connsiteY4" fmla="*/ 0 h 5152209"/>
              <a:gd name="connsiteX0" fmla="*/ 0 w 4502331"/>
              <a:gd name="connsiteY0" fmla="*/ 5143500 h 5143500"/>
              <a:gd name="connsiteX1" fmla="*/ 4502331 w 4502331"/>
              <a:gd name="connsiteY1" fmla="*/ 0 h 5143500"/>
              <a:gd name="connsiteX2" fmla="*/ 4502331 w 4502331"/>
              <a:gd name="connsiteY2" fmla="*/ 5143500 h 5143500"/>
              <a:gd name="connsiteX3" fmla="*/ 0 w 4502331"/>
              <a:gd name="connsiteY3" fmla="*/ 5143500 h 5143500"/>
              <a:gd name="connsiteX0" fmla="*/ 0 w 4502331"/>
              <a:gd name="connsiteY0" fmla="*/ 4002678 h 4002678"/>
              <a:gd name="connsiteX1" fmla="*/ 4502331 w 4502331"/>
              <a:gd name="connsiteY1" fmla="*/ 0 h 4002678"/>
              <a:gd name="connsiteX2" fmla="*/ 4502331 w 4502331"/>
              <a:gd name="connsiteY2" fmla="*/ 4002678 h 4002678"/>
              <a:gd name="connsiteX3" fmla="*/ 0 w 4502331"/>
              <a:gd name="connsiteY3" fmla="*/ 4002678 h 4002678"/>
              <a:gd name="connsiteX0" fmla="*/ 1968138 w 6470469"/>
              <a:gd name="connsiteY0" fmla="*/ 4002678 h 4020095"/>
              <a:gd name="connsiteX1" fmla="*/ 6470469 w 6470469"/>
              <a:gd name="connsiteY1" fmla="*/ 0 h 4020095"/>
              <a:gd name="connsiteX2" fmla="*/ 0 w 6470469"/>
              <a:gd name="connsiteY2" fmla="*/ 4020095 h 4020095"/>
              <a:gd name="connsiteX3" fmla="*/ 1968138 w 6470469"/>
              <a:gd name="connsiteY3" fmla="*/ 4002678 h 4020095"/>
              <a:gd name="connsiteX0" fmla="*/ 1968138 w 6470469"/>
              <a:gd name="connsiteY0" fmla="*/ 4002678 h 4020095"/>
              <a:gd name="connsiteX1" fmla="*/ 3749041 w 6470469"/>
              <a:gd name="connsiteY1" fmla="*/ 2391935 h 4020095"/>
              <a:gd name="connsiteX2" fmla="*/ 6470469 w 6470469"/>
              <a:gd name="connsiteY2" fmla="*/ 0 h 4020095"/>
              <a:gd name="connsiteX3" fmla="*/ 0 w 6470469"/>
              <a:gd name="connsiteY3" fmla="*/ 4020095 h 4020095"/>
              <a:gd name="connsiteX4" fmla="*/ 1968138 w 6470469"/>
              <a:gd name="connsiteY4" fmla="*/ 4002678 h 4020095"/>
              <a:gd name="connsiteX0" fmla="*/ 1968138 w 3749041"/>
              <a:gd name="connsiteY0" fmla="*/ 1610743 h 1628160"/>
              <a:gd name="connsiteX1" fmla="*/ 3749041 w 3749041"/>
              <a:gd name="connsiteY1" fmla="*/ 0 h 1628160"/>
              <a:gd name="connsiteX2" fmla="*/ 1924595 w 3749041"/>
              <a:gd name="connsiteY2" fmla="*/ 46465 h 1628160"/>
              <a:gd name="connsiteX3" fmla="*/ 0 w 3749041"/>
              <a:gd name="connsiteY3" fmla="*/ 1628160 h 1628160"/>
              <a:gd name="connsiteX4" fmla="*/ 1968138 w 3749041"/>
              <a:gd name="connsiteY4" fmla="*/ 1610743 h 162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49041" h="1628160">
                <a:moveTo>
                  <a:pt x="1968138" y="1610743"/>
                </a:moveTo>
                <a:lnTo>
                  <a:pt x="3749041" y="0"/>
                </a:lnTo>
                <a:lnTo>
                  <a:pt x="1924595" y="46465"/>
                </a:lnTo>
                <a:lnTo>
                  <a:pt x="0" y="1628160"/>
                </a:lnTo>
                <a:lnTo>
                  <a:pt x="1968138" y="1610743"/>
                </a:lnTo>
                <a:close/>
              </a:path>
            </a:pathLst>
          </a:custGeom>
          <a:pattFill prst="dotDmnd">
            <a:fgClr>
              <a:schemeClr val="accent1">
                <a:lumMod val="60000"/>
                <a:lumOff val="40000"/>
              </a:schemeClr>
            </a:fgClr>
            <a:bgClr>
              <a:schemeClr val="bg1"/>
            </a:bgClr>
          </a:pattFill>
        </p:spPr>
        <p:txBody>
          <a:bodyPr vert="horz" lIns="91440" tIns="45720" rIns="91440" bIns="45720" numCol="1" rtlCol="0" anchor="ctr">
            <a:normAutofit/>
          </a:bodyPr>
          <a:lstStyle>
            <a:lvl1pPr>
              <a:defRPr lang="nl-BE" dirty="0">
                <a:solidFill>
                  <a:srgbClr val="0070C0"/>
                </a:solidFill>
              </a:defRPr>
            </a:lvl1pPr>
          </a:lstStyle>
          <a:p>
            <a:pPr marL="0" lvl="0" indent="0" algn="ctr">
              <a:buNone/>
            </a:pPr>
            <a:r>
              <a:rPr lang="nl-BE" dirty="0"/>
              <a:t>Add a picture</a:t>
            </a:r>
          </a:p>
        </p:txBody>
      </p:sp>
    </p:spTree>
    <p:extLst>
      <p:ext uri="{BB962C8B-B14F-4D97-AF65-F5344CB8AC3E}">
        <p14:creationId xmlns:p14="http://schemas.microsoft.com/office/powerpoint/2010/main" val="27243690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0" y="3578996"/>
            <a:ext cx="9144000" cy="1573213"/>
          </a:xfrm>
          <a:blipFill rotWithShape="1">
            <a:blip r:embed="rId2"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41669" y="1263409"/>
            <a:ext cx="4167536" cy="8572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BE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3" hasCustomPrompt="1"/>
          </p:nvPr>
        </p:nvSpPr>
        <p:spPr>
          <a:xfrm>
            <a:off x="4641670" y="2120659"/>
            <a:ext cx="3340220" cy="1113523"/>
          </a:xfrm>
        </p:spPr>
        <p:txBody>
          <a:bodyPr>
            <a:normAutofit/>
          </a:bodyPr>
          <a:lstStyle>
            <a:lvl1pPr marL="0" indent="0" algn="l">
              <a:spcBef>
                <a:spcPts val="800"/>
              </a:spcBef>
              <a:spcAft>
                <a:spcPts val="800"/>
              </a:spcAft>
              <a:buSzPct val="100000"/>
              <a:buFont typeface="+mj-lt"/>
              <a:buNone/>
              <a:defRPr sz="1600" baseline="0">
                <a:solidFill>
                  <a:schemeClr val="accent2"/>
                </a:solidFill>
              </a:defRPr>
            </a:lvl1pPr>
            <a:lvl2pPr marL="608013" indent="-342900" algn="l">
              <a:spcBef>
                <a:spcPts val="800"/>
              </a:spcBef>
              <a:spcAft>
                <a:spcPts val="800"/>
              </a:spcAft>
              <a:buFont typeface="+mj-lt"/>
              <a:buAutoNum type="arabicPeriod"/>
              <a:defRPr sz="1400"/>
            </a:lvl2pPr>
            <a:lvl3pPr marL="768350" indent="-228600" algn="l">
              <a:spcBef>
                <a:spcPts val="800"/>
              </a:spcBef>
              <a:spcAft>
                <a:spcPts val="800"/>
              </a:spcAft>
              <a:buFont typeface="+mj-lt"/>
              <a:buAutoNum type="arabicPeriod"/>
              <a:defRPr sz="1200"/>
            </a:lvl3pPr>
            <a:lvl4pPr marL="944562" indent="-228600" algn="l">
              <a:spcBef>
                <a:spcPts val="800"/>
              </a:spcBef>
              <a:spcAft>
                <a:spcPts val="800"/>
              </a:spcAft>
              <a:buFont typeface="+mj-lt"/>
              <a:buAutoNum type="arabicPeriod"/>
              <a:defRPr sz="1100"/>
            </a:lvl4pPr>
          </a:lstStyle>
          <a:p>
            <a:pPr lvl="0"/>
            <a:r>
              <a:rPr lang="en-US" dirty="0"/>
              <a:t>Add a subtitle</a:t>
            </a:r>
          </a:p>
        </p:txBody>
      </p:sp>
      <p:sp>
        <p:nvSpPr>
          <p:cNvPr id="10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-17417" y="-26125"/>
            <a:ext cx="4145280" cy="4873533"/>
          </a:xfrm>
          <a:custGeom>
            <a:avLst/>
            <a:gdLst>
              <a:gd name="connsiteX0" fmla="*/ 0 w 4502331"/>
              <a:gd name="connsiteY0" fmla="*/ 0 h 5143500"/>
              <a:gd name="connsiteX1" fmla="*/ 4502331 w 4502331"/>
              <a:gd name="connsiteY1" fmla="*/ 0 h 5143500"/>
              <a:gd name="connsiteX2" fmla="*/ 4502331 w 4502331"/>
              <a:gd name="connsiteY2" fmla="*/ 5143500 h 5143500"/>
              <a:gd name="connsiteX3" fmla="*/ 0 w 4502331"/>
              <a:gd name="connsiteY3" fmla="*/ 5143500 h 5143500"/>
              <a:gd name="connsiteX4" fmla="*/ 0 w 4502331"/>
              <a:gd name="connsiteY4" fmla="*/ 0 h 5143500"/>
              <a:gd name="connsiteX0" fmla="*/ 1045028 w 4502331"/>
              <a:gd name="connsiteY0" fmla="*/ 0 h 5152209"/>
              <a:gd name="connsiteX1" fmla="*/ 4502331 w 4502331"/>
              <a:gd name="connsiteY1" fmla="*/ 8709 h 5152209"/>
              <a:gd name="connsiteX2" fmla="*/ 4502331 w 4502331"/>
              <a:gd name="connsiteY2" fmla="*/ 5152209 h 5152209"/>
              <a:gd name="connsiteX3" fmla="*/ 0 w 4502331"/>
              <a:gd name="connsiteY3" fmla="*/ 5152209 h 5152209"/>
              <a:gd name="connsiteX4" fmla="*/ 1045028 w 4502331"/>
              <a:gd name="connsiteY4" fmla="*/ 0 h 5152209"/>
              <a:gd name="connsiteX0" fmla="*/ 0 w 4589417"/>
              <a:gd name="connsiteY0" fmla="*/ 0 h 5169626"/>
              <a:gd name="connsiteX1" fmla="*/ 4589417 w 4589417"/>
              <a:gd name="connsiteY1" fmla="*/ 26126 h 5169626"/>
              <a:gd name="connsiteX2" fmla="*/ 4589417 w 4589417"/>
              <a:gd name="connsiteY2" fmla="*/ 5169626 h 5169626"/>
              <a:gd name="connsiteX3" fmla="*/ 87086 w 4589417"/>
              <a:gd name="connsiteY3" fmla="*/ 5169626 h 5169626"/>
              <a:gd name="connsiteX4" fmla="*/ 0 w 4589417"/>
              <a:gd name="connsiteY4" fmla="*/ 0 h 5169626"/>
              <a:gd name="connsiteX0" fmla="*/ 0 w 4589417"/>
              <a:gd name="connsiteY0" fmla="*/ 0 h 5169626"/>
              <a:gd name="connsiteX1" fmla="*/ 4589417 w 4589417"/>
              <a:gd name="connsiteY1" fmla="*/ 26126 h 5169626"/>
              <a:gd name="connsiteX2" fmla="*/ 4589417 w 4589417"/>
              <a:gd name="connsiteY2" fmla="*/ 5169626 h 5169626"/>
              <a:gd name="connsiteX3" fmla="*/ 0 w 4589417"/>
              <a:gd name="connsiteY3" fmla="*/ 4864826 h 5169626"/>
              <a:gd name="connsiteX4" fmla="*/ 0 w 4589417"/>
              <a:gd name="connsiteY4" fmla="*/ 0 h 5169626"/>
              <a:gd name="connsiteX0" fmla="*/ 0 w 4589417"/>
              <a:gd name="connsiteY0" fmla="*/ 0 h 4864826"/>
              <a:gd name="connsiteX1" fmla="*/ 4589417 w 4589417"/>
              <a:gd name="connsiteY1" fmla="*/ 26126 h 4864826"/>
              <a:gd name="connsiteX2" fmla="*/ 4528457 w 4589417"/>
              <a:gd name="connsiteY2" fmla="*/ 4237809 h 4864826"/>
              <a:gd name="connsiteX3" fmla="*/ 0 w 4589417"/>
              <a:gd name="connsiteY3" fmla="*/ 4864826 h 4864826"/>
              <a:gd name="connsiteX4" fmla="*/ 0 w 4589417"/>
              <a:gd name="connsiteY4" fmla="*/ 0 h 4864826"/>
              <a:gd name="connsiteX0" fmla="*/ 0 w 4528457"/>
              <a:gd name="connsiteY0" fmla="*/ 0 h 4864826"/>
              <a:gd name="connsiteX1" fmla="*/ 3770811 w 4528457"/>
              <a:gd name="connsiteY1" fmla="*/ 17418 h 4864826"/>
              <a:gd name="connsiteX2" fmla="*/ 4528457 w 4528457"/>
              <a:gd name="connsiteY2" fmla="*/ 4237809 h 4864826"/>
              <a:gd name="connsiteX3" fmla="*/ 0 w 4528457"/>
              <a:gd name="connsiteY3" fmla="*/ 4864826 h 4864826"/>
              <a:gd name="connsiteX4" fmla="*/ 0 w 4528457"/>
              <a:gd name="connsiteY4" fmla="*/ 0 h 4864826"/>
              <a:gd name="connsiteX0" fmla="*/ 0 w 4528457"/>
              <a:gd name="connsiteY0" fmla="*/ 0 h 4864826"/>
              <a:gd name="connsiteX1" fmla="*/ 3352799 w 4528457"/>
              <a:gd name="connsiteY1" fmla="*/ 8710 h 4864826"/>
              <a:gd name="connsiteX2" fmla="*/ 4528457 w 4528457"/>
              <a:gd name="connsiteY2" fmla="*/ 4237809 h 4864826"/>
              <a:gd name="connsiteX3" fmla="*/ 0 w 4528457"/>
              <a:gd name="connsiteY3" fmla="*/ 4864826 h 4864826"/>
              <a:gd name="connsiteX4" fmla="*/ 0 w 4528457"/>
              <a:gd name="connsiteY4" fmla="*/ 0 h 4864826"/>
              <a:gd name="connsiteX0" fmla="*/ 0 w 3901440"/>
              <a:gd name="connsiteY0" fmla="*/ 0 h 4864826"/>
              <a:gd name="connsiteX1" fmla="*/ 3352799 w 3901440"/>
              <a:gd name="connsiteY1" fmla="*/ 8710 h 4864826"/>
              <a:gd name="connsiteX2" fmla="*/ 3901440 w 3901440"/>
              <a:gd name="connsiteY2" fmla="*/ 4316186 h 4864826"/>
              <a:gd name="connsiteX3" fmla="*/ 0 w 3901440"/>
              <a:gd name="connsiteY3" fmla="*/ 4864826 h 4864826"/>
              <a:gd name="connsiteX4" fmla="*/ 0 w 3901440"/>
              <a:gd name="connsiteY4" fmla="*/ 0 h 4864826"/>
              <a:gd name="connsiteX0" fmla="*/ 0 w 3901440"/>
              <a:gd name="connsiteY0" fmla="*/ 0 h 4864826"/>
              <a:gd name="connsiteX1" fmla="*/ 2899953 w 3901440"/>
              <a:gd name="connsiteY1" fmla="*/ 8710 h 4864826"/>
              <a:gd name="connsiteX2" fmla="*/ 3901440 w 3901440"/>
              <a:gd name="connsiteY2" fmla="*/ 4316186 h 4864826"/>
              <a:gd name="connsiteX3" fmla="*/ 0 w 3901440"/>
              <a:gd name="connsiteY3" fmla="*/ 4864826 h 4864826"/>
              <a:gd name="connsiteX4" fmla="*/ 0 w 3901440"/>
              <a:gd name="connsiteY4" fmla="*/ 0 h 4864826"/>
              <a:gd name="connsiteX0" fmla="*/ 0 w 4145280"/>
              <a:gd name="connsiteY0" fmla="*/ 0 h 4864826"/>
              <a:gd name="connsiteX1" fmla="*/ 2899953 w 4145280"/>
              <a:gd name="connsiteY1" fmla="*/ 8710 h 4864826"/>
              <a:gd name="connsiteX2" fmla="*/ 4145280 w 4145280"/>
              <a:gd name="connsiteY2" fmla="*/ 4290061 h 4864826"/>
              <a:gd name="connsiteX3" fmla="*/ 0 w 4145280"/>
              <a:gd name="connsiteY3" fmla="*/ 4864826 h 4864826"/>
              <a:gd name="connsiteX4" fmla="*/ 0 w 4145280"/>
              <a:gd name="connsiteY4" fmla="*/ 0 h 4864826"/>
              <a:gd name="connsiteX0" fmla="*/ 0 w 4145280"/>
              <a:gd name="connsiteY0" fmla="*/ 0 h 4864826"/>
              <a:gd name="connsiteX1" fmla="*/ 2987039 w 4145280"/>
              <a:gd name="connsiteY1" fmla="*/ 17418 h 4864826"/>
              <a:gd name="connsiteX2" fmla="*/ 4145280 w 4145280"/>
              <a:gd name="connsiteY2" fmla="*/ 4290061 h 4864826"/>
              <a:gd name="connsiteX3" fmla="*/ 0 w 4145280"/>
              <a:gd name="connsiteY3" fmla="*/ 4864826 h 4864826"/>
              <a:gd name="connsiteX4" fmla="*/ 0 w 4145280"/>
              <a:gd name="connsiteY4" fmla="*/ 0 h 4864826"/>
              <a:gd name="connsiteX0" fmla="*/ 0 w 4145280"/>
              <a:gd name="connsiteY0" fmla="*/ 8707 h 4873533"/>
              <a:gd name="connsiteX1" fmla="*/ 2987039 w 4145280"/>
              <a:gd name="connsiteY1" fmla="*/ 0 h 4873533"/>
              <a:gd name="connsiteX2" fmla="*/ 4145280 w 4145280"/>
              <a:gd name="connsiteY2" fmla="*/ 4298768 h 4873533"/>
              <a:gd name="connsiteX3" fmla="*/ 0 w 4145280"/>
              <a:gd name="connsiteY3" fmla="*/ 4873533 h 4873533"/>
              <a:gd name="connsiteX4" fmla="*/ 0 w 4145280"/>
              <a:gd name="connsiteY4" fmla="*/ 8707 h 48735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45280" h="4873533">
                <a:moveTo>
                  <a:pt x="0" y="8707"/>
                </a:moveTo>
                <a:lnTo>
                  <a:pt x="2987039" y="0"/>
                </a:lnTo>
                <a:lnTo>
                  <a:pt x="4145280" y="4298768"/>
                </a:lnTo>
                <a:lnTo>
                  <a:pt x="0" y="4873533"/>
                </a:lnTo>
                <a:lnTo>
                  <a:pt x="0" y="8707"/>
                </a:lnTo>
                <a:close/>
              </a:path>
            </a:pathLst>
          </a:custGeom>
          <a:pattFill prst="dotDmnd">
            <a:fgClr>
              <a:schemeClr val="accent1">
                <a:lumMod val="60000"/>
                <a:lumOff val="40000"/>
              </a:schemeClr>
            </a:fgClr>
            <a:bgClr>
              <a:schemeClr val="bg1"/>
            </a:bgClr>
          </a:pattFill>
        </p:spPr>
        <p:txBody>
          <a:bodyPr numCol="1" anchor="ctr"/>
          <a:lstStyle>
            <a:lvl1pPr marL="0" indent="0" algn="ctr">
              <a:buNone/>
              <a:defRPr>
                <a:solidFill>
                  <a:srgbClr val="0070C0"/>
                </a:solidFill>
              </a:defRPr>
            </a:lvl1pPr>
          </a:lstStyle>
          <a:p>
            <a:r>
              <a:rPr lang="nl-BE" dirty="0"/>
              <a:t>Add a picture</a:t>
            </a:r>
          </a:p>
        </p:txBody>
      </p:sp>
    </p:spTree>
    <p:extLst>
      <p:ext uri="{BB962C8B-B14F-4D97-AF65-F5344CB8AC3E}">
        <p14:creationId xmlns:p14="http://schemas.microsoft.com/office/powerpoint/2010/main" val="9942710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0" y="3578996"/>
            <a:ext cx="9144000" cy="1573213"/>
          </a:xfrm>
          <a:blipFill rotWithShape="1">
            <a:blip r:embed="rId2"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1303299"/>
            <a:ext cx="2778034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Master title style</a:t>
            </a:r>
            <a:endParaRPr lang="nl-BE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3" hasCustomPrompt="1"/>
          </p:nvPr>
        </p:nvSpPr>
        <p:spPr>
          <a:xfrm>
            <a:off x="304801" y="2160549"/>
            <a:ext cx="2708365" cy="1113523"/>
          </a:xfrm>
        </p:spPr>
        <p:txBody>
          <a:bodyPr>
            <a:noAutofit/>
          </a:bodyPr>
          <a:lstStyle>
            <a:lvl1pPr marL="0" indent="0" algn="l">
              <a:spcBef>
                <a:spcPts val="800"/>
              </a:spcBef>
              <a:spcAft>
                <a:spcPts val="800"/>
              </a:spcAft>
              <a:buSzPct val="100000"/>
              <a:buFont typeface="+mj-lt"/>
              <a:buNone/>
              <a:defRPr lang="nl-BE" sz="1050" b="0" i="0" smtClean="0">
                <a:effectLst/>
              </a:defRPr>
            </a:lvl1pPr>
            <a:lvl2pPr marL="608013" indent="-342900" algn="l">
              <a:spcBef>
                <a:spcPts val="800"/>
              </a:spcBef>
              <a:spcAft>
                <a:spcPts val="800"/>
              </a:spcAft>
              <a:buFont typeface="+mj-lt"/>
              <a:buAutoNum type="arabicPeriod"/>
              <a:defRPr sz="1400"/>
            </a:lvl2pPr>
            <a:lvl3pPr marL="768350" indent="-228600" algn="l">
              <a:spcBef>
                <a:spcPts val="800"/>
              </a:spcBef>
              <a:spcAft>
                <a:spcPts val="800"/>
              </a:spcAft>
              <a:buFont typeface="+mj-lt"/>
              <a:buAutoNum type="arabicPeriod"/>
              <a:defRPr sz="1200"/>
            </a:lvl3pPr>
            <a:lvl4pPr marL="944562" indent="-228600" algn="l">
              <a:spcBef>
                <a:spcPts val="800"/>
              </a:spcBef>
              <a:spcAft>
                <a:spcPts val="800"/>
              </a:spcAft>
              <a:buFont typeface="+mj-lt"/>
              <a:buAutoNum type="arabicPeriod"/>
              <a:defRPr sz="1100"/>
            </a:lvl4pPr>
          </a:lstStyle>
          <a:p>
            <a:pPr lvl="0"/>
            <a:r>
              <a:rPr lang="nl-BE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Lorem ipsum dolor sit amet, consectetur adipiscing elit. Phasellus ex felis, luctus ut erat imperdiet, pulvinar ornare dolor. Aliquam erat volutpat. Curabitur auctor accumsan diam</a:t>
            </a:r>
            <a:endParaRPr lang="en-US" dirty="0"/>
          </a:p>
        </p:txBody>
      </p:sp>
      <p:pic>
        <p:nvPicPr>
          <p:cNvPr id="7" name="Picture 6" descr="Materialise_BL_s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4740" y="414447"/>
            <a:ext cx="1181449" cy="583928"/>
          </a:xfrm>
          <a:prstGeom prst="rect">
            <a:avLst/>
          </a:prstGeom>
        </p:spPr>
      </p:pic>
      <p:sp>
        <p:nvSpPr>
          <p:cNvPr id="10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3348169" y="-55086"/>
            <a:ext cx="5869576" cy="4194266"/>
          </a:xfrm>
          <a:custGeom>
            <a:avLst/>
            <a:gdLst>
              <a:gd name="connsiteX0" fmla="*/ 0 w 4502331"/>
              <a:gd name="connsiteY0" fmla="*/ 0 h 5143500"/>
              <a:gd name="connsiteX1" fmla="*/ 4502331 w 4502331"/>
              <a:gd name="connsiteY1" fmla="*/ 0 h 5143500"/>
              <a:gd name="connsiteX2" fmla="*/ 4502331 w 4502331"/>
              <a:gd name="connsiteY2" fmla="*/ 5143500 h 5143500"/>
              <a:gd name="connsiteX3" fmla="*/ 0 w 4502331"/>
              <a:gd name="connsiteY3" fmla="*/ 5143500 h 5143500"/>
              <a:gd name="connsiteX4" fmla="*/ 0 w 4502331"/>
              <a:gd name="connsiteY4" fmla="*/ 0 h 5143500"/>
              <a:gd name="connsiteX0" fmla="*/ 1045028 w 4502331"/>
              <a:gd name="connsiteY0" fmla="*/ 0 h 5152209"/>
              <a:gd name="connsiteX1" fmla="*/ 4502331 w 4502331"/>
              <a:gd name="connsiteY1" fmla="*/ 8709 h 5152209"/>
              <a:gd name="connsiteX2" fmla="*/ 4502331 w 4502331"/>
              <a:gd name="connsiteY2" fmla="*/ 5152209 h 5152209"/>
              <a:gd name="connsiteX3" fmla="*/ 0 w 4502331"/>
              <a:gd name="connsiteY3" fmla="*/ 5152209 h 5152209"/>
              <a:gd name="connsiteX4" fmla="*/ 1045028 w 4502331"/>
              <a:gd name="connsiteY4" fmla="*/ 0 h 5152209"/>
              <a:gd name="connsiteX0" fmla="*/ 0 w 4589417"/>
              <a:gd name="connsiteY0" fmla="*/ 0 h 5169626"/>
              <a:gd name="connsiteX1" fmla="*/ 4589417 w 4589417"/>
              <a:gd name="connsiteY1" fmla="*/ 26126 h 5169626"/>
              <a:gd name="connsiteX2" fmla="*/ 4589417 w 4589417"/>
              <a:gd name="connsiteY2" fmla="*/ 5169626 h 5169626"/>
              <a:gd name="connsiteX3" fmla="*/ 87086 w 4589417"/>
              <a:gd name="connsiteY3" fmla="*/ 5169626 h 5169626"/>
              <a:gd name="connsiteX4" fmla="*/ 0 w 4589417"/>
              <a:gd name="connsiteY4" fmla="*/ 0 h 5169626"/>
              <a:gd name="connsiteX0" fmla="*/ 0 w 4589417"/>
              <a:gd name="connsiteY0" fmla="*/ 0 h 5169626"/>
              <a:gd name="connsiteX1" fmla="*/ 4589417 w 4589417"/>
              <a:gd name="connsiteY1" fmla="*/ 26126 h 5169626"/>
              <a:gd name="connsiteX2" fmla="*/ 4589417 w 4589417"/>
              <a:gd name="connsiteY2" fmla="*/ 5169626 h 5169626"/>
              <a:gd name="connsiteX3" fmla="*/ 0 w 4589417"/>
              <a:gd name="connsiteY3" fmla="*/ 4864826 h 5169626"/>
              <a:gd name="connsiteX4" fmla="*/ 0 w 4589417"/>
              <a:gd name="connsiteY4" fmla="*/ 0 h 5169626"/>
              <a:gd name="connsiteX0" fmla="*/ 0 w 4589417"/>
              <a:gd name="connsiteY0" fmla="*/ 0 h 4864826"/>
              <a:gd name="connsiteX1" fmla="*/ 4589417 w 4589417"/>
              <a:gd name="connsiteY1" fmla="*/ 26126 h 4864826"/>
              <a:gd name="connsiteX2" fmla="*/ 4528457 w 4589417"/>
              <a:gd name="connsiteY2" fmla="*/ 4237809 h 4864826"/>
              <a:gd name="connsiteX3" fmla="*/ 0 w 4589417"/>
              <a:gd name="connsiteY3" fmla="*/ 4864826 h 4864826"/>
              <a:gd name="connsiteX4" fmla="*/ 0 w 4589417"/>
              <a:gd name="connsiteY4" fmla="*/ 0 h 4864826"/>
              <a:gd name="connsiteX0" fmla="*/ 0 w 4528457"/>
              <a:gd name="connsiteY0" fmla="*/ 0 h 4864826"/>
              <a:gd name="connsiteX1" fmla="*/ 3770811 w 4528457"/>
              <a:gd name="connsiteY1" fmla="*/ 17418 h 4864826"/>
              <a:gd name="connsiteX2" fmla="*/ 4528457 w 4528457"/>
              <a:gd name="connsiteY2" fmla="*/ 4237809 h 4864826"/>
              <a:gd name="connsiteX3" fmla="*/ 0 w 4528457"/>
              <a:gd name="connsiteY3" fmla="*/ 4864826 h 4864826"/>
              <a:gd name="connsiteX4" fmla="*/ 0 w 4528457"/>
              <a:gd name="connsiteY4" fmla="*/ 0 h 4864826"/>
              <a:gd name="connsiteX0" fmla="*/ 0 w 4528457"/>
              <a:gd name="connsiteY0" fmla="*/ 0 h 4864826"/>
              <a:gd name="connsiteX1" fmla="*/ 3352799 w 4528457"/>
              <a:gd name="connsiteY1" fmla="*/ 8710 h 4864826"/>
              <a:gd name="connsiteX2" fmla="*/ 4528457 w 4528457"/>
              <a:gd name="connsiteY2" fmla="*/ 4237809 h 4864826"/>
              <a:gd name="connsiteX3" fmla="*/ 0 w 4528457"/>
              <a:gd name="connsiteY3" fmla="*/ 4864826 h 4864826"/>
              <a:gd name="connsiteX4" fmla="*/ 0 w 4528457"/>
              <a:gd name="connsiteY4" fmla="*/ 0 h 4864826"/>
              <a:gd name="connsiteX0" fmla="*/ 0 w 3901440"/>
              <a:gd name="connsiteY0" fmla="*/ 0 h 4864826"/>
              <a:gd name="connsiteX1" fmla="*/ 3352799 w 3901440"/>
              <a:gd name="connsiteY1" fmla="*/ 8710 h 4864826"/>
              <a:gd name="connsiteX2" fmla="*/ 3901440 w 3901440"/>
              <a:gd name="connsiteY2" fmla="*/ 4316186 h 4864826"/>
              <a:gd name="connsiteX3" fmla="*/ 0 w 3901440"/>
              <a:gd name="connsiteY3" fmla="*/ 4864826 h 4864826"/>
              <a:gd name="connsiteX4" fmla="*/ 0 w 3901440"/>
              <a:gd name="connsiteY4" fmla="*/ 0 h 4864826"/>
              <a:gd name="connsiteX0" fmla="*/ 0 w 3901440"/>
              <a:gd name="connsiteY0" fmla="*/ 0 h 4864826"/>
              <a:gd name="connsiteX1" fmla="*/ 2899953 w 3901440"/>
              <a:gd name="connsiteY1" fmla="*/ 8710 h 4864826"/>
              <a:gd name="connsiteX2" fmla="*/ 3901440 w 3901440"/>
              <a:gd name="connsiteY2" fmla="*/ 4316186 h 4864826"/>
              <a:gd name="connsiteX3" fmla="*/ 0 w 3901440"/>
              <a:gd name="connsiteY3" fmla="*/ 4864826 h 4864826"/>
              <a:gd name="connsiteX4" fmla="*/ 0 w 3901440"/>
              <a:gd name="connsiteY4" fmla="*/ 0 h 4864826"/>
              <a:gd name="connsiteX0" fmla="*/ 0 w 4145280"/>
              <a:gd name="connsiteY0" fmla="*/ 0 h 4864826"/>
              <a:gd name="connsiteX1" fmla="*/ 2899953 w 4145280"/>
              <a:gd name="connsiteY1" fmla="*/ 8710 h 4864826"/>
              <a:gd name="connsiteX2" fmla="*/ 4145280 w 4145280"/>
              <a:gd name="connsiteY2" fmla="*/ 4290061 h 4864826"/>
              <a:gd name="connsiteX3" fmla="*/ 0 w 4145280"/>
              <a:gd name="connsiteY3" fmla="*/ 4864826 h 4864826"/>
              <a:gd name="connsiteX4" fmla="*/ 0 w 4145280"/>
              <a:gd name="connsiteY4" fmla="*/ 0 h 4864826"/>
              <a:gd name="connsiteX0" fmla="*/ 0 w 4145280"/>
              <a:gd name="connsiteY0" fmla="*/ 0 h 4864826"/>
              <a:gd name="connsiteX1" fmla="*/ 2987039 w 4145280"/>
              <a:gd name="connsiteY1" fmla="*/ 17418 h 4864826"/>
              <a:gd name="connsiteX2" fmla="*/ 4145280 w 4145280"/>
              <a:gd name="connsiteY2" fmla="*/ 4290061 h 4864826"/>
              <a:gd name="connsiteX3" fmla="*/ 0 w 4145280"/>
              <a:gd name="connsiteY3" fmla="*/ 4864826 h 4864826"/>
              <a:gd name="connsiteX4" fmla="*/ 0 w 4145280"/>
              <a:gd name="connsiteY4" fmla="*/ 0 h 4864826"/>
              <a:gd name="connsiteX0" fmla="*/ 0 w 4145280"/>
              <a:gd name="connsiteY0" fmla="*/ 8707 h 4873533"/>
              <a:gd name="connsiteX1" fmla="*/ 2987039 w 4145280"/>
              <a:gd name="connsiteY1" fmla="*/ 0 h 4873533"/>
              <a:gd name="connsiteX2" fmla="*/ 4145280 w 4145280"/>
              <a:gd name="connsiteY2" fmla="*/ 4298768 h 4873533"/>
              <a:gd name="connsiteX3" fmla="*/ 0 w 4145280"/>
              <a:gd name="connsiteY3" fmla="*/ 4873533 h 4873533"/>
              <a:gd name="connsiteX4" fmla="*/ 0 w 4145280"/>
              <a:gd name="connsiteY4" fmla="*/ 8707 h 4873533"/>
              <a:gd name="connsiteX0" fmla="*/ 0 w 5878285"/>
              <a:gd name="connsiteY0" fmla="*/ 0 h 4864826"/>
              <a:gd name="connsiteX1" fmla="*/ 5878285 w 5878285"/>
              <a:gd name="connsiteY1" fmla="*/ 470264 h 4864826"/>
              <a:gd name="connsiteX2" fmla="*/ 4145280 w 5878285"/>
              <a:gd name="connsiteY2" fmla="*/ 4290061 h 4864826"/>
              <a:gd name="connsiteX3" fmla="*/ 0 w 5878285"/>
              <a:gd name="connsiteY3" fmla="*/ 4864826 h 4864826"/>
              <a:gd name="connsiteX4" fmla="*/ 0 w 5878285"/>
              <a:gd name="connsiteY4" fmla="*/ 0 h 4864826"/>
              <a:gd name="connsiteX0" fmla="*/ 0 w 5878285"/>
              <a:gd name="connsiteY0" fmla="*/ 0 h 4864826"/>
              <a:gd name="connsiteX1" fmla="*/ 5878285 w 5878285"/>
              <a:gd name="connsiteY1" fmla="*/ 470264 h 4864826"/>
              <a:gd name="connsiteX2" fmla="*/ 5843451 w 5878285"/>
              <a:gd name="connsiteY2" fmla="*/ 4072346 h 4864826"/>
              <a:gd name="connsiteX3" fmla="*/ 0 w 5878285"/>
              <a:gd name="connsiteY3" fmla="*/ 4864826 h 4864826"/>
              <a:gd name="connsiteX4" fmla="*/ 0 w 5878285"/>
              <a:gd name="connsiteY4" fmla="*/ 0 h 4864826"/>
              <a:gd name="connsiteX0" fmla="*/ 0 w 5878285"/>
              <a:gd name="connsiteY0" fmla="*/ 0 h 4873534"/>
              <a:gd name="connsiteX1" fmla="*/ 5878285 w 5878285"/>
              <a:gd name="connsiteY1" fmla="*/ 470264 h 4873534"/>
              <a:gd name="connsiteX2" fmla="*/ 5843451 w 5878285"/>
              <a:gd name="connsiteY2" fmla="*/ 4072346 h 4873534"/>
              <a:gd name="connsiteX3" fmla="*/ 8708 w 5878285"/>
              <a:gd name="connsiteY3" fmla="*/ 4873534 h 4873534"/>
              <a:gd name="connsiteX4" fmla="*/ 0 w 5878285"/>
              <a:gd name="connsiteY4" fmla="*/ 0 h 4873534"/>
              <a:gd name="connsiteX0" fmla="*/ 17670 w 5869829"/>
              <a:gd name="connsiteY0" fmla="*/ 0 h 4455522"/>
              <a:gd name="connsiteX1" fmla="*/ 5869829 w 5869829"/>
              <a:gd name="connsiteY1" fmla="*/ 52252 h 4455522"/>
              <a:gd name="connsiteX2" fmla="*/ 5834995 w 5869829"/>
              <a:gd name="connsiteY2" fmla="*/ 3654334 h 4455522"/>
              <a:gd name="connsiteX3" fmla="*/ 252 w 5869829"/>
              <a:gd name="connsiteY3" fmla="*/ 4455522 h 4455522"/>
              <a:gd name="connsiteX4" fmla="*/ 17670 w 5869829"/>
              <a:gd name="connsiteY4" fmla="*/ 0 h 4455522"/>
              <a:gd name="connsiteX0" fmla="*/ 17670 w 5869829"/>
              <a:gd name="connsiteY0" fmla="*/ 0 h 4438105"/>
              <a:gd name="connsiteX1" fmla="*/ 5869829 w 5869829"/>
              <a:gd name="connsiteY1" fmla="*/ 34835 h 4438105"/>
              <a:gd name="connsiteX2" fmla="*/ 5834995 w 5869829"/>
              <a:gd name="connsiteY2" fmla="*/ 3636917 h 4438105"/>
              <a:gd name="connsiteX3" fmla="*/ 252 w 5869829"/>
              <a:gd name="connsiteY3" fmla="*/ 4438105 h 4438105"/>
              <a:gd name="connsiteX4" fmla="*/ 17670 w 5869829"/>
              <a:gd name="connsiteY4" fmla="*/ 0 h 4438105"/>
              <a:gd name="connsiteX0" fmla="*/ 838 w 5870414"/>
              <a:gd name="connsiteY0" fmla="*/ 0 h 4429397"/>
              <a:gd name="connsiteX1" fmla="*/ 5870414 w 5870414"/>
              <a:gd name="connsiteY1" fmla="*/ 26127 h 4429397"/>
              <a:gd name="connsiteX2" fmla="*/ 5835580 w 5870414"/>
              <a:gd name="connsiteY2" fmla="*/ 3628209 h 4429397"/>
              <a:gd name="connsiteX3" fmla="*/ 837 w 5870414"/>
              <a:gd name="connsiteY3" fmla="*/ 4429397 h 4429397"/>
              <a:gd name="connsiteX4" fmla="*/ 838 w 5870414"/>
              <a:gd name="connsiteY4" fmla="*/ 0 h 4429397"/>
              <a:gd name="connsiteX0" fmla="*/ 0 w 5869576"/>
              <a:gd name="connsiteY0" fmla="*/ 0 h 4194266"/>
              <a:gd name="connsiteX1" fmla="*/ 5869576 w 5869576"/>
              <a:gd name="connsiteY1" fmla="*/ 26127 h 4194266"/>
              <a:gd name="connsiteX2" fmla="*/ 5834742 w 5869576"/>
              <a:gd name="connsiteY2" fmla="*/ 3628209 h 4194266"/>
              <a:gd name="connsiteX3" fmla="*/ 1689462 w 5869576"/>
              <a:gd name="connsiteY3" fmla="*/ 4194266 h 4194266"/>
              <a:gd name="connsiteX4" fmla="*/ 0 w 5869576"/>
              <a:gd name="connsiteY4" fmla="*/ 0 h 4194266"/>
              <a:gd name="connsiteX0" fmla="*/ 0 w 5869576"/>
              <a:gd name="connsiteY0" fmla="*/ 0 h 4194266"/>
              <a:gd name="connsiteX1" fmla="*/ 5869576 w 5869576"/>
              <a:gd name="connsiteY1" fmla="*/ 26127 h 4194266"/>
              <a:gd name="connsiteX2" fmla="*/ 5834742 w 5869576"/>
              <a:gd name="connsiteY2" fmla="*/ 3628209 h 4194266"/>
              <a:gd name="connsiteX3" fmla="*/ 1689462 w 5869576"/>
              <a:gd name="connsiteY3" fmla="*/ 4194266 h 4194266"/>
              <a:gd name="connsiteX4" fmla="*/ 0 w 5869576"/>
              <a:gd name="connsiteY4" fmla="*/ 0 h 4194266"/>
              <a:gd name="connsiteX0" fmla="*/ 0 w 5869576"/>
              <a:gd name="connsiteY0" fmla="*/ 0 h 4194266"/>
              <a:gd name="connsiteX1" fmla="*/ 5869576 w 5869576"/>
              <a:gd name="connsiteY1" fmla="*/ 26127 h 4194266"/>
              <a:gd name="connsiteX2" fmla="*/ 5834742 w 5869576"/>
              <a:gd name="connsiteY2" fmla="*/ 3628209 h 4194266"/>
              <a:gd name="connsiteX3" fmla="*/ 1689462 w 5869576"/>
              <a:gd name="connsiteY3" fmla="*/ 4194266 h 4194266"/>
              <a:gd name="connsiteX4" fmla="*/ 0 w 5869576"/>
              <a:gd name="connsiteY4" fmla="*/ 0 h 4194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69576" h="4194266">
                <a:moveTo>
                  <a:pt x="0" y="0"/>
                </a:moveTo>
                <a:lnTo>
                  <a:pt x="5869576" y="26127"/>
                </a:lnTo>
                <a:lnTo>
                  <a:pt x="5834742" y="3628209"/>
                </a:lnTo>
                <a:lnTo>
                  <a:pt x="1689462" y="4194266"/>
                </a:lnTo>
                <a:lnTo>
                  <a:pt x="0" y="0"/>
                </a:lnTo>
                <a:close/>
              </a:path>
            </a:pathLst>
          </a:custGeom>
          <a:pattFill prst="dotDmnd">
            <a:fgClr>
              <a:schemeClr val="accent1">
                <a:lumMod val="60000"/>
                <a:lumOff val="40000"/>
              </a:schemeClr>
            </a:fgClr>
            <a:bgClr>
              <a:schemeClr val="bg1"/>
            </a:bgClr>
          </a:pattFill>
        </p:spPr>
        <p:txBody>
          <a:bodyPr numCol="1" anchor="ctr"/>
          <a:lstStyle>
            <a:lvl1pPr marL="0" indent="0" algn="ctr">
              <a:buNone/>
              <a:defRPr>
                <a:solidFill>
                  <a:srgbClr val="0070C0"/>
                </a:solidFill>
              </a:defRPr>
            </a:lvl1pPr>
          </a:lstStyle>
          <a:p>
            <a:r>
              <a:rPr lang="nl-BE" dirty="0"/>
              <a:t>Add a picture</a:t>
            </a:r>
          </a:p>
        </p:txBody>
      </p:sp>
    </p:spTree>
    <p:extLst>
      <p:ext uri="{BB962C8B-B14F-4D97-AF65-F5344CB8AC3E}">
        <p14:creationId xmlns:p14="http://schemas.microsoft.com/office/powerpoint/2010/main" val="34721366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Text - Conclu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4133" y="2194107"/>
            <a:ext cx="6096000" cy="8572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3"/>
          </p:nvPr>
        </p:nvSpPr>
        <p:spPr>
          <a:xfrm>
            <a:off x="457200" y="3241662"/>
            <a:ext cx="4201886" cy="1652555"/>
          </a:xfrm>
        </p:spPr>
        <p:txBody>
          <a:bodyPr>
            <a:normAutofit/>
          </a:bodyPr>
          <a:lstStyle>
            <a:lvl1pPr>
              <a:defRPr sz="1200"/>
            </a:lvl1pPr>
            <a:lvl2pPr>
              <a:defRPr sz="1100"/>
            </a:lvl2pPr>
            <a:lvl3pPr>
              <a:defRPr sz="1050"/>
            </a:lvl3pPr>
            <a:lvl4pPr>
              <a:defRPr sz="10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4811486" y="3241662"/>
            <a:ext cx="3879668" cy="1652555"/>
          </a:xfrm>
        </p:spPr>
        <p:txBody>
          <a:bodyPr>
            <a:normAutofit/>
          </a:bodyPr>
          <a:lstStyle>
            <a:lvl1pPr>
              <a:defRPr sz="1200"/>
            </a:lvl1pPr>
            <a:lvl2pPr>
              <a:defRPr sz="1100"/>
            </a:lvl2pPr>
            <a:lvl3pPr>
              <a:defRPr sz="1050"/>
            </a:lvl3pPr>
            <a:lvl4pPr>
              <a:defRPr sz="10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-25535"/>
            <a:ext cx="9144000" cy="2219642"/>
          </a:xfrm>
          <a:custGeom>
            <a:avLst/>
            <a:gdLst>
              <a:gd name="connsiteX0" fmla="*/ 0 w 9144000"/>
              <a:gd name="connsiteY0" fmla="*/ 0 h 2219642"/>
              <a:gd name="connsiteX1" fmla="*/ 9144000 w 9144000"/>
              <a:gd name="connsiteY1" fmla="*/ 0 h 2219642"/>
              <a:gd name="connsiteX2" fmla="*/ 9144000 w 9144000"/>
              <a:gd name="connsiteY2" fmla="*/ 2219642 h 2219642"/>
              <a:gd name="connsiteX3" fmla="*/ 0 w 9144000"/>
              <a:gd name="connsiteY3" fmla="*/ 2219642 h 2219642"/>
              <a:gd name="connsiteX4" fmla="*/ 0 w 9144000"/>
              <a:gd name="connsiteY4" fmla="*/ 0 h 2219642"/>
              <a:gd name="connsiteX0" fmla="*/ 0 w 9144000"/>
              <a:gd name="connsiteY0" fmla="*/ 0 h 2219642"/>
              <a:gd name="connsiteX1" fmla="*/ 9144000 w 9144000"/>
              <a:gd name="connsiteY1" fmla="*/ 0 h 2219642"/>
              <a:gd name="connsiteX2" fmla="*/ 9144000 w 9144000"/>
              <a:gd name="connsiteY2" fmla="*/ 2219642 h 2219642"/>
              <a:gd name="connsiteX3" fmla="*/ 8709 w 9144000"/>
              <a:gd name="connsiteY3" fmla="*/ 1784213 h 2219642"/>
              <a:gd name="connsiteX4" fmla="*/ 0 w 9144000"/>
              <a:gd name="connsiteY4" fmla="*/ 0 h 221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44000" h="2219642">
                <a:moveTo>
                  <a:pt x="0" y="0"/>
                </a:moveTo>
                <a:lnTo>
                  <a:pt x="9144000" y="0"/>
                </a:lnTo>
                <a:lnTo>
                  <a:pt x="9144000" y="2219642"/>
                </a:lnTo>
                <a:lnTo>
                  <a:pt x="8709" y="1784213"/>
                </a:lnTo>
                <a:lnTo>
                  <a:pt x="0" y="0"/>
                </a:lnTo>
                <a:close/>
              </a:path>
            </a:pathLst>
          </a:custGeom>
          <a:pattFill prst="dotDmnd">
            <a:fgClr>
              <a:schemeClr val="accent1">
                <a:lumMod val="60000"/>
                <a:lumOff val="40000"/>
              </a:schemeClr>
            </a:fgClr>
            <a:bgClr>
              <a:schemeClr val="bg1"/>
            </a:bgClr>
          </a:pattFill>
        </p:spPr>
        <p:txBody>
          <a:bodyPr numCol="1" anchor="ctr"/>
          <a:lstStyle>
            <a:lvl1pPr marL="0" indent="0" algn="ctr">
              <a:buNone/>
              <a:defRPr>
                <a:solidFill>
                  <a:srgbClr val="0070C0"/>
                </a:solidFill>
              </a:defRPr>
            </a:lvl1pPr>
          </a:lstStyle>
          <a:p>
            <a:r>
              <a:rPr lang="nl-BE" dirty="0"/>
              <a:t>Add a picture</a:t>
            </a:r>
          </a:p>
        </p:txBody>
      </p:sp>
    </p:spTree>
    <p:extLst>
      <p:ext uri="{BB962C8B-B14F-4D97-AF65-F5344CB8AC3E}">
        <p14:creationId xmlns:p14="http://schemas.microsoft.com/office/powerpoint/2010/main" val="38353368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Text - Conclu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4133" y="320274"/>
            <a:ext cx="6096000" cy="8572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3"/>
          </p:nvPr>
        </p:nvSpPr>
        <p:spPr>
          <a:xfrm>
            <a:off x="457200" y="1367829"/>
            <a:ext cx="4201886" cy="1652555"/>
          </a:xfrm>
        </p:spPr>
        <p:txBody>
          <a:bodyPr>
            <a:normAutofit/>
          </a:bodyPr>
          <a:lstStyle>
            <a:lvl1pPr>
              <a:defRPr sz="1200"/>
            </a:lvl1pPr>
            <a:lvl2pPr>
              <a:defRPr sz="1100"/>
            </a:lvl2pPr>
            <a:lvl3pPr>
              <a:defRPr sz="1050"/>
            </a:lvl3pPr>
            <a:lvl4pPr>
              <a:defRPr sz="10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4811486" y="1367829"/>
            <a:ext cx="3879668" cy="1652555"/>
          </a:xfrm>
        </p:spPr>
        <p:txBody>
          <a:bodyPr>
            <a:normAutofit/>
          </a:bodyPr>
          <a:lstStyle>
            <a:lvl1pPr>
              <a:defRPr sz="1200"/>
            </a:lvl1pPr>
            <a:lvl2pPr>
              <a:defRPr sz="1100"/>
            </a:lvl2pPr>
            <a:lvl3pPr>
              <a:defRPr sz="1050"/>
            </a:lvl3pPr>
            <a:lvl4pPr>
              <a:defRPr sz="10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3210689"/>
            <a:ext cx="9144000" cy="2219642"/>
          </a:xfrm>
          <a:prstGeom prst="rect">
            <a:avLst/>
          </a:prstGeom>
          <a:pattFill prst="dotDmnd">
            <a:fgClr>
              <a:schemeClr val="accent1">
                <a:lumMod val="60000"/>
                <a:lumOff val="40000"/>
              </a:schemeClr>
            </a:fgClr>
            <a:bgClr>
              <a:schemeClr val="bg1"/>
            </a:bgClr>
          </a:pattFill>
        </p:spPr>
        <p:txBody>
          <a:bodyPr numCol="1" anchor="ctr"/>
          <a:lstStyle>
            <a:lvl1pPr marL="0" indent="0" algn="ctr">
              <a:buNone/>
              <a:defRPr>
                <a:solidFill>
                  <a:srgbClr val="0070C0"/>
                </a:solidFill>
              </a:defRPr>
            </a:lvl1pPr>
          </a:lstStyle>
          <a:p>
            <a:r>
              <a:rPr lang="nl-BE" dirty="0"/>
              <a:t>Add a picture</a:t>
            </a:r>
          </a:p>
        </p:txBody>
      </p:sp>
    </p:spTree>
    <p:extLst>
      <p:ext uri="{BB962C8B-B14F-4D97-AF65-F5344CB8AC3E}">
        <p14:creationId xmlns:p14="http://schemas.microsoft.com/office/powerpoint/2010/main" val="36128908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Text - Conclu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4133" y="320274"/>
            <a:ext cx="4411376" cy="8572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3"/>
          </p:nvPr>
        </p:nvSpPr>
        <p:spPr>
          <a:xfrm>
            <a:off x="457200" y="1367829"/>
            <a:ext cx="4201886" cy="3221588"/>
          </a:xfrm>
        </p:spPr>
        <p:txBody>
          <a:bodyPr>
            <a:normAutofit/>
          </a:bodyPr>
          <a:lstStyle>
            <a:lvl1pPr>
              <a:defRPr sz="1200"/>
            </a:lvl1pPr>
            <a:lvl2pPr>
              <a:defRPr sz="1100"/>
            </a:lvl2pPr>
            <a:lvl3pPr>
              <a:defRPr sz="1050"/>
            </a:lvl3pPr>
            <a:lvl4pPr>
              <a:defRPr sz="10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5033554" y="0"/>
            <a:ext cx="4110446" cy="5143500"/>
          </a:xfrm>
          <a:custGeom>
            <a:avLst/>
            <a:gdLst>
              <a:gd name="connsiteX0" fmla="*/ 0 w 4110446"/>
              <a:gd name="connsiteY0" fmla="*/ 0 h 5143500"/>
              <a:gd name="connsiteX1" fmla="*/ 4110446 w 4110446"/>
              <a:gd name="connsiteY1" fmla="*/ 0 h 5143500"/>
              <a:gd name="connsiteX2" fmla="*/ 4110446 w 4110446"/>
              <a:gd name="connsiteY2" fmla="*/ 5143500 h 5143500"/>
              <a:gd name="connsiteX3" fmla="*/ 0 w 4110446"/>
              <a:gd name="connsiteY3" fmla="*/ 5143500 h 5143500"/>
              <a:gd name="connsiteX4" fmla="*/ 0 w 4110446"/>
              <a:gd name="connsiteY4" fmla="*/ 0 h 5143500"/>
              <a:gd name="connsiteX0" fmla="*/ 1088571 w 4110446"/>
              <a:gd name="connsiteY0" fmla="*/ 0 h 5143500"/>
              <a:gd name="connsiteX1" fmla="*/ 4110446 w 4110446"/>
              <a:gd name="connsiteY1" fmla="*/ 0 h 5143500"/>
              <a:gd name="connsiteX2" fmla="*/ 4110446 w 4110446"/>
              <a:gd name="connsiteY2" fmla="*/ 5143500 h 5143500"/>
              <a:gd name="connsiteX3" fmla="*/ 0 w 4110446"/>
              <a:gd name="connsiteY3" fmla="*/ 5143500 h 5143500"/>
              <a:gd name="connsiteX4" fmla="*/ 1088571 w 4110446"/>
              <a:gd name="connsiteY4" fmla="*/ 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10446" h="5143500">
                <a:moveTo>
                  <a:pt x="1088571" y="0"/>
                </a:moveTo>
                <a:lnTo>
                  <a:pt x="4110446" y="0"/>
                </a:lnTo>
                <a:lnTo>
                  <a:pt x="4110446" y="5143500"/>
                </a:lnTo>
                <a:lnTo>
                  <a:pt x="0" y="5143500"/>
                </a:lnTo>
                <a:lnTo>
                  <a:pt x="1088571" y="0"/>
                </a:lnTo>
                <a:close/>
              </a:path>
            </a:pathLst>
          </a:custGeom>
          <a:pattFill prst="dotDmnd">
            <a:fgClr>
              <a:schemeClr val="accent1">
                <a:lumMod val="60000"/>
                <a:lumOff val="40000"/>
              </a:schemeClr>
            </a:fgClr>
            <a:bgClr>
              <a:schemeClr val="bg1"/>
            </a:bgClr>
          </a:pattFill>
        </p:spPr>
        <p:txBody>
          <a:bodyPr numCol="1" anchor="ctr"/>
          <a:lstStyle>
            <a:lvl1pPr marL="0" indent="0" algn="ctr">
              <a:buNone/>
              <a:defRPr>
                <a:solidFill>
                  <a:srgbClr val="0070C0"/>
                </a:solidFill>
              </a:defRPr>
            </a:lvl1pPr>
          </a:lstStyle>
          <a:p>
            <a:r>
              <a:rPr lang="nl-BE" dirty="0"/>
              <a:t>Add a picture</a:t>
            </a:r>
          </a:p>
        </p:txBody>
      </p:sp>
    </p:spTree>
    <p:extLst>
      <p:ext uri="{BB962C8B-B14F-4D97-AF65-F5344CB8AC3E}">
        <p14:creationId xmlns:p14="http://schemas.microsoft.com/office/powerpoint/2010/main" val="37231165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Text - Conclu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3450" y="320274"/>
            <a:ext cx="4411376" cy="8572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3"/>
          </p:nvPr>
        </p:nvSpPr>
        <p:spPr>
          <a:xfrm>
            <a:off x="4466517" y="1367829"/>
            <a:ext cx="4201886" cy="3221588"/>
          </a:xfrm>
        </p:spPr>
        <p:txBody>
          <a:bodyPr>
            <a:normAutofit/>
          </a:bodyPr>
          <a:lstStyle>
            <a:lvl1pPr>
              <a:defRPr sz="1200"/>
            </a:lvl1pPr>
            <a:lvl2pPr>
              <a:defRPr sz="1100"/>
            </a:lvl2pPr>
            <a:lvl3pPr>
              <a:defRPr sz="1050"/>
            </a:lvl3pPr>
            <a:lvl4pPr>
              <a:defRPr sz="10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4110446" cy="5143500"/>
          </a:xfrm>
          <a:custGeom>
            <a:avLst/>
            <a:gdLst>
              <a:gd name="connsiteX0" fmla="*/ 0 w 4110446"/>
              <a:gd name="connsiteY0" fmla="*/ 0 h 5143500"/>
              <a:gd name="connsiteX1" fmla="*/ 4110446 w 4110446"/>
              <a:gd name="connsiteY1" fmla="*/ 0 h 5143500"/>
              <a:gd name="connsiteX2" fmla="*/ 4110446 w 4110446"/>
              <a:gd name="connsiteY2" fmla="*/ 5143500 h 5143500"/>
              <a:gd name="connsiteX3" fmla="*/ 0 w 4110446"/>
              <a:gd name="connsiteY3" fmla="*/ 5143500 h 5143500"/>
              <a:gd name="connsiteX4" fmla="*/ 0 w 4110446"/>
              <a:gd name="connsiteY4" fmla="*/ 0 h 5143500"/>
              <a:gd name="connsiteX0" fmla="*/ 0 w 4110446"/>
              <a:gd name="connsiteY0" fmla="*/ 8709 h 5152209"/>
              <a:gd name="connsiteX1" fmla="*/ 3631474 w 4110446"/>
              <a:gd name="connsiteY1" fmla="*/ 0 h 5152209"/>
              <a:gd name="connsiteX2" fmla="*/ 4110446 w 4110446"/>
              <a:gd name="connsiteY2" fmla="*/ 5152209 h 5152209"/>
              <a:gd name="connsiteX3" fmla="*/ 0 w 4110446"/>
              <a:gd name="connsiteY3" fmla="*/ 5152209 h 5152209"/>
              <a:gd name="connsiteX4" fmla="*/ 0 w 4110446"/>
              <a:gd name="connsiteY4" fmla="*/ 8709 h 5152209"/>
              <a:gd name="connsiteX0" fmla="*/ 0 w 4110446"/>
              <a:gd name="connsiteY0" fmla="*/ 0 h 5143500"/>
              <a:gd name="connsiteX1" fmla="*/ 3500845 w 4110446"/>
              <a:gd name="connsiteY1" fmla="*/ 0 h 5143500"/>
              <a:gd name="connsiteX2" fmla="*/ 4110446 w 4110446"/>
              <a:gd name="connsiteY2" fmla="*/ 5143500 h 5143500"/>
              <a:gd name="connsiteX3" fmla="*/ 0 w 4110446"/>
              <a:gd name="connsiteY3" fmla="*/ 5143500 h 5143500"/>
              <a:gd name="connsiteX4" fmla="*/ 0 w 4110446"/>
              <a:gd name="connsiteY4" fmla="*/ 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10446" h="5143500">
                <a:moveTo>
                  <a:pt x="0" y="0"/>
                </a:moveTo>
                <a:lnTo>
                  <a:pt x="3500845" y="0"/>
                </a:lnTo>
                <a:lnTo>
                  <a:pt x="4110446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pattFill prst="dotDmnd">
            <a:fgClr>
              <a:schemeClr val="accent1">
                <a:lumMod val="60000"/>
                <a:lumOff val="40000"/>
              </a:schemeClr>
            </a:fgClr>
            <a:bgClr>
              <a:schemeClr val="bg1"/>
            </a:bgClr>
          </a:pattFill>
        </p:spPr>
        <p:txBody>
          <a:bodyPr numCol="1" anchor="ctr"/>
          <a:lstStyle>
            <a:lvl1pPr marL="0" indent="0" algn="ctr">
              <a:buNone/>
              <a:defRPr>
                <a:solidFill>
                  <a:srgbClr val="0070C0"/>
                </a:solidFill>
              </a:defRPr>
            </a:lvl1pPr>
          </a:lstStyle>
          <a:p>
            <a:r>
              <a:rPr lang="nl-BE" dirty="0"/>
              <a:t>Add a picture</a:t>
            </a:r>
          </a:p>
        </p:txBody>
      </p:sp>
      <p:sp>
        <p:nvSpPr>
          <p:cNvPr id="5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8432603" y="4678842"/>
            <a:ext cx="498538" cy="246948"/>
          </a:xfrm>
          <a:prstGeom prst="rect">
            <a:avLst/>
          </a:prstGeom>
        </p:spPr>
        <p:txBody>
          <a:bodyPr/>
          <a:lstStyle>
            <a:lvl1pPr algn="l">
              <a:defRPr sz="90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0CC31800-EA3F-C942-A3F9-43DB171805CE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86406" y="4656518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87579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Text - Conclu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4133" y="320274"/>
            <a:ext cx="4411376" cy="8572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3"/>
          </p:nvPr>
        </p:nvSpPr>
        <p:spPr>
          <a:xfrm>
            <a:off x="457200" y="1367829"/>
            <a:ext cx="4201886" cy="3221588"/>
          </a:xfrm>
        </p:spPr>
        <p:txBody>
          <a:bodyPr>
            <a:normAutofit/>
          </a:bodyPr>
          <a:lstStyle>
            <a:lvl1pPr>
              <a:defRPr sz="1200"/>
            </a:lvl1pPr>
            <a:lvl2pPr>
              <a:defRPr sz="1100"/>
            </a:lvl2pPr>
            <a:lvl3pPr>
              <a:defRPr sz="1050"/>
            </a:lvl3pPr>
            <a:lvl4pPr>
              <a:defRPr sz="10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5190308" y="0"/>
            <a:ext cx="1767839" cy="1581694"/>
          </a:xfrm>
          <a:prstGeom prst="rect">
            <a:avLst/>
          </a:prstGeom>
          <a:pattFill prst="dotDmnd">
            <a:fgClr>
              <a:schemeClr val="accent1">
                <a:lumMod val="60000"/>
                <a:lumOff val="40000"/>
              </a:schemeClr>
            </a:fgClr>
            <a:bgClr>
              <a:schemeClr val="bg1"/>
            </a:bgClr>
          </a:pattFill>
        </p:spPr>
        <p:txBody>
          <a:bodyPr numCol="1" anchor="ctr"/>
          <a:lstStyle>
            <a:lvl1pPr marL="0" indent="0" algn="ctr">
              <a:buNone/>
              <a:defRPr>
                <a:solidFill>
                  <a:srgbClr val="0070C0"/>
                </a:solidFill>
              </a:defRPr>
            </a:lvl1pPr>
          </a:lstStyle>
          <a:p>
            <a:r>
              <a:rPr lang="nl-BE" dirty="0"/>
              <a:t>Add a picture</a:t>
            </a:r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4" hasCustomPrompt="1"/>
          </p:nvPr>
        </p:nvSpPr>
        <p:spPr>
          <a:xfrm>
            <a:off x="5190308" y="1734094"/>
            <a:ext cx="1767839" cy="3409406"/>
          </a:xfrm>
          <a:prstGeom prst="rect">
            <a:avLst/>
          </a:prstGeom>
          <a:pattFill prst="dotDmnd">
            <a:fgClr>
              <a:schemeClr val="accent1">
                <a:lumMod val="60000"/>
                <a:lumOff val="40000"/>
              </a:schemeClr>
            </a:fgClr>
            <a:bgClr>
              <a:schemeClr val="bg1"/>
            </a:bgClr>
          </a:pattFill>
        </p:spPr>
        <p:txBody>
          <a:bodyPr numCol="1" anchor="ctr"/>
          <a:lstStyle>
            <a:lvl1pPr marL="0" indent="0" algn="ctr">
              <a:buNone/>
              <a:defRPr>
                <a:solidFill>
                  <a:srgbClr val="0070C0"/>
                </a:solidFill>
              </a:defRPr>
            </a:lvl1pPr>
          </a:lstStyle>
          <a:p>
            <a:r>
              <a:rPr lang="nl-BE" dirty="0"/>
              <a:t>Add a picture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5" hasCustomPrompt="1"/>
          </p:nvPr>
        </p:nvSpPr>
        <p:spPr>
          <a:xfrm>
            <a:off x="7167152" y="3561806"/>
            <a:ext cx="1767839" cy="1581694"/>
          </a:xfrm>
          <a:prstGeom prst="rect">
            <a:avLst/>
          </a:prstGeom>
          <a:pattFill prst="dotDmnd">
            <a:fgClr>
              <a:schemeClr val="accent1">
                <a:lumMod val="60000"/>
                <a:lumOff val="40000"/>
              </a:schemeClr>
            </a:fgClr>
            <a:bgClr>
              <a:schemeClr val="bg1"/>
            </a:bgClr>
          </a:pattFill>
        </p:spPr>
        <p:txBody>
          <a:bodyPr numCol="1" anchor="ctr"/>
          <a:lstStyle>
            <a:lvl1pPr marL="0" indent="0" algn="ctr">
              <a:buNone/>
              <a:defRPr>
                <a:solidFill>
                  <a:srgbClr val="0070C0"/>
                </a:solidFill>
              </a:defRPr>
            </a:lvl1pPr>
          </a:lstStyle>
          <a:p>
            <a:r>
              <a:rPr lang="nl-BE" dirty="0"/>
              <a:t>Add a picture</a:t>
            </a:r>
          </a:p>
        </p:txBody>
      </p:sp>
      <p:sp>
        <p:nvSpPr>
          <p:cNvPr id="10" name="Picture Placeholder 8"/>
          <p:cNvSpPr>
            <a:spLocks noGrp="1"/>
          </p:cNvSpPr>
          <p:nvPr>
            <p:ph type="pic" sz="quarter" idx="16" hasCustomPrompt="1"/>
          </p:nvPr>
        </p:nvSpPr>
        <p:spPr>
          <a:xfrm>
            <a:off x="7167153" y="0"/>
            <a:ext cx="1767839" cy="3409406"/>
          </a:xfrm>
          <a:prstGeom prst="rect">
            <a:avLst/>
          </a:prstGeom>
          <a:pattFill prst="dotDmnd">
            <a:fgClr>
              <a:schemeClr val="accent1">
                <a:lumMod val="60000"/>
                <a:lumOff val="40000"/>
              </a:schemeClr>
            </a:fgClr>
            <a:bgClr>
              <a:schemeClr val="bg1"/>
            </a:bgClr>
          </a:pattFill>
        </p:spPr>
        <p:txBody>
          <a:bodyPr numCol="1" anchor="ctr"/>
          <a:lstStyle>
            <a:lvl1pPr marL="0" indent="0" algn="ctr">
              <a:buNone/>
              <a:defRPr>
                <a:solidFill>
                  <a:srgbClr val="0070C0"/>
                </a:solidFill>
              </a:defRPr>
            </a:lvl1pPr>
          </a:lstStyle>
          <a:p>
            <a:r>
              <a:rPr lang="nl-BE" dirty="0"/>
              <a:t>Add a picture</a:t>
            </a:r>
          </a:p>
        </p:txBody>
      </p:sp>
    </p:spTree>
    <p:extLst>
      <p:ext uri="{BB962C8B-B14F-4D97-AF65-F5344CB8AC3E}">
        <p14:creationId xmlns:p14="http://schemas.microsoft.com/office/powerpoint/2010/main" val="322688732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Text - Conclu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7217" y="309622"/>
            <a:ext cx="7652479" cy="85725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3"/>
          </p:nvPr>
        </p:nvSpPr>
        <p:spPr>
          <a:xfrm>
            <a:off x="1158241" y="1357177"/>
            <a:ext cx="7289074" cy="915760"/>
          </a:xfrm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  <a:lvl2pPr>
              <a:defRPr sz="1100"/>
            </a:lvl2pPr>
            <a:lvl3pPr>
              <a:defRPr sz="1050"/>
            </a:lvl3pPr>
            <a:lvl4pPr>
              <a:defRPr sz="1000"/>
            </a:lvl4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 8"/>
          <p:cNvSpPr>
            <a:spLocks noGrp="1"/>
          </p:cNvSpPr>
          <p:nvPr>
            <p:ph type="pic" sz="quarter" idx="16" hasCustomPrompt="1"/>
          </p:nvPr>
        </p:nvSpPr>
        <p:spPr>
          <a:xfrm>
            <a:off x="1138881" y="2420983"/>
            <a:ext cx="7595816" cy="2722517"/>
          </a:xfrm>
          <a:prstGeom prst="triangle">
            <a:avLst/>
          </a:prstGeom>
          <a:pattFill prst="dotDmnd">
            <a:fgClr>
              <a:schemeClr val="accent1">
                <a:lumMod val="60000"/>
                <a:lumOff val="40000"/>
              </a:schemeClr>
            </a:fgClr>
            <a:bgClr>
              <a:schemeClr val="bg1"/>
            </a:bgClr>
          </a:pattFill>
        </p:spPr>
        <p:txBody>
          <a:bodyPr numCol="1" anchor="ctr"/>
          <a:lstStyle>
            <a:lvl1pPr marL="0" indent="0" algn="ctr">
              <a:buNone/>
              <a:defRPr>
                <a:solidFill>
                  <a:srgbClr val="0070C0"/>
                </a:solidFill>
              </a:defRPr>
            </a:lvl1pPr>
          </a:lstStyle>
          <a:p>
            <a:r>
              <a:rPr lang="nl-BE" dirty="0"/>
              <a:t>Add a picture</a:t>
            </a:r>
          </a:p>
        </p:txBody>
      </p:sp>
    </p:spTree>
    <p:extLst>
      <p:ext uri="{BB962C8B-B14F-4D97-AF65-F5344CB8AC3E}">
        <p14:creationId xmlns:p14="http://schemas.microsoft.com/office/powerpoint/2010/main" val="184933136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8"/>
          <p:cNvSpPr>
            <a:spLocks noGrp="1"/>
          </p:cNvSpPr>
          <p:nvPr>
            <p:ph type="body" sz="quarter" idx="15"/>
          </p:nvPr>
        </p:nvSpPr>
        <p:spPr>
          <a:xfrm>
            <a:off x="3269345" y="1641910"/>
            <a:ext cx="2473325" cy="2355324"/>
          </a:xfrm>
          <a:solidFill>
            <a:schemeClr val="bg1">
              <a:lumMod val="85000"/>
            </a:schemeClr>
          </a:solidFill>
        </p:spPr>
        <p:txBody>
          <a:bodyPr tIns="72000">
            <a:noAutofit/>
          </a:bodyPr>
          <a:lstStyle>
            <a:lvl1pPr marL="0" indent="0" algn="l">
              <a:buFont typeface="Arial"/>
              <a:buNone/>
              <a:defRPr sz="1050"/>
            </a:lvl1pPr>
            <a:lvl2pPr marL="88900" indent="-88900" algn="l">
              <a:buFont typeface="Lucida Grande"/>
              <a:buChar char="-"/>
              <a:defRPr sz="1000"/>
            </a:lvl2pPr>
            <a:lvl3pPr marL="177800" indent="-88900" algn="l">
              <a:buFont typeface="Arial"/>
              <a:buChar char="•"/>
              <a:tabLst/>
              <a:defRPr sz="900"/>
            </a:lvl3pPr>
            <a:lvl4pPr marL="715962" indent="0" algn="l">
              <a:buNone/>
              <a:defRPr sz="600"/>
            </a:lvl4pPr>
            <a:lvl5pPr marL="1828800" indent="0" algn="l">
              <a:buNone/>
              <a:defRPr sz="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0" name="Text Placeholder 28"/>
          <p:cNvSpPr>
            <a:spLocks noGrp="1"/>
          </p:cNvSpPr>
          <p:nvPr>
            <p:ph type="body" sz="quarter" idx="16"/>
          </p:nvPr>
        </p:nvSpPr>
        <p:spPr>
          <a:xfrm>
            <a:off x="5958548" y="1631750"/>
            <a:ext cx="2473325" cy="2365484"/>
          </a:xfrm>
          <a:solidFill>
            <a:schemeClr val="accent2"/>
          </a:solidFill>
        </p:spPr>
        <p:txBody>
          <a:bodyPr tIns="72000">
            <a:noAutofit/>
          </a:bodyPr>
          <a:lstStyle>
            <a:lvl1pPr marL="0" indent="0" algn="l">
              <a:buFont typeface="Arial"/>
              <a:buNone/>
              <a:defRPr sz="1050">
                <a:solidFill>
                  <a:srgbClr val="FFFFFF"/>
                </a:solidFill>
              </a:defRPr>
            </a:lvl1pPr>
            <a:lvl2pPr marL="88900" indent="-88900" algn="l">
              <a:buFont typeface="Lucida Grande"/>
              <a:buChar char="-"/>
              <a:defRPr sz="1000">
                <a:solidFill>
                  <a:srgbClr val="FFFFFF"/>
                </a:solidFill>
              </a:defRPr>
            </a:lvl2pPr>
            <a:lvl3pPr marL="177800" indent="-88900" algn="l">
              <a:buFont typeface="Arial"/>
              <a:buChar char="•"/>
              <a:tabLst/>
              <a:defRPr sz="900">
                <a:solidFill>
                  <a:srgbClr val="FFFFFF"/>
                </a:solidFill>
              </a:defRPr>
            </a:lvl3pPr>
            <a:lvl4pPr marL="715962" indent="0" algn="l">
              <a:buNone/>
              <a:defRPr sz="600"/>
            </a:lvl4pPr>
            <a:lvl5pPr marL="1828800" indent="0" algn="l">
              <a:buNone/>
              <a:defRPr sz="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1" name="Text Placeholder 28"/>
          <p:cNvSpPr>
            <a:spLocks noGrp="1"/>
          </p:cNvSpPr>
          <p:nvPr>
            <p:ph type="body" sz="quarter" idx="17"/>
          </p:nvPr>
        </p:nvSpPr>
        <p:spPr>
          <a:xfrm>
            <a:off x="579968" y="1631750"/>
            <a:ext cx="2473325" cy="2365484"/>
          </a:xfrm>
          <a:solidFill>
            <a:schemeClr val="accent3"/>
          </a:solidFill>
        </p:spPr>
        <p:txBody>
          <a:bodyPr tIns="72000">
            <a:noAutofit/>
          </a:bodyPr>
          <a:lstStyle>
            <a:lvl1pPr marL="0" indent="0" algn="l">
              <a:buFont typeface="Arial"/>
              <a:buNone/>
              <a:defRPr sz="1050"/>
            </a:lvl1pPr>
            <a:lvl2pPr marL="88900" indent="-88900" algn="l">
              <a:buFont typeface="Lucida Grande"/>
              <a:buChar char="-"/>
              <a:defRPr sz="1000"/>
            </a:lvl2pPr>
            <a:lvl3pPr marL="177800" indent="-88900" algn="l">
              <a:buFont typeface="Arial"/>
              <a:buChar char="•"/>
              <a:tabLst/>
              <a:defRPr sz="900"/>
            </a:lvl3pPr>
            <a:lvl4pPr marL="715962" indent="0" algn="l">
              <a:buNone/>
              <a:defRPr sz="600"/>
            </a:lvl4pPr>
            <a:lvl5pPr marL="1828800" indent="0" algn="l">
              <a:buNone/>
              <a:defRPr sz="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4133" y="296230"/>
            <a:ext cx="6096000" cy="857250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8432603" y="4678842"/>
            <a:ext cx="498538" cy="246948"/>
          </a:xfrm>
          <a:prstGeom prst="rect">
            <a:avLst/>
          </a:prstGeom>
        </p:spPr>
        <p:txBody>
          <a:bodyPr/>
          <a:lstStyle>
            <a:lvl1pPr algn="l">
              <a:defRPr sz="90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0CC31800-EA3F-C942-A3F9-43DB171805CE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86406" y="4656518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72036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version 1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aterialise_BL_Wordmark_sRGB.pd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262" y="589280"/>
            <a:ext cx="2523688" cy="1524000"/>
          </a:xfrm>
          <a:prstGeom prst="rect">
            <a:avLst/>
          </a:prstGeom>
        </p:spPr>
      </p:pic>
      <p:pic>
        <p:nvPicPr>
          <p:cNvPr id="25" name="Picture 24" descr="pagina1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2647"/>
            <a:ext cx="9144000" cy="4986528"/>
          </a:xfrm>
          <a:prstGeom prst="rect">
            <a:avLst/>
          </a:prstGeom>
        </p:spPr>
      </p:pic>
      <p:sp>
        <p:nvSpPr>
          <p:cNvPr id="2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86406" y="4656518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20" name="object 15"/>
          <p:cNvSpPr txBox="1"/>
          <p:nvPr userDrawn="1"/>
        </p:nvSpPr>
        <p:spPr>
          <a:xfrm>
            <a:off x="3295276" y="3262465"/>
            <a:ext cx="5084444" cy="4488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 marR="3810">
              <a:lnSpc>
                <a:spcPct val="80000"/>
              </a:lnSpc>
            </a:pPr>
            <a:endParaRPr sz="3500" dirty="0">
              <a:latin typeface="Arial"/>
              <a:cs typeface="Arial"/>
            </a:endParaRPr>
          </a:p>
        </p:txBody>
      </p:sp>
      <p:sp>
        <p:nvSpPr>
          <p:cNvPr id="8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8432603" y="4678842"/>
            <a:ext cx="498538" cy="246948"/>
          </a:xfrm>
          <a:prstGeom prst="rect">
            <a:avLst/>
          </a:prstGeom>
        </p:spPr>
        <p:txBody>
          <a:bodyPr/>
          <a:lstStyle>
            <a:lvl1pPr algn="l">
              <a:defRPr sz="90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0CC31800-EA3F-C942-A3F9-43DB171805CE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353189" y="2160194"/>
            <a:ext cx="4167536" cy="8572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BE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3" hasCustomPrompt="1"/>
          </p:nvPr>
        </p:nvSpPr>
        <p:spPr>
          <a:xfrm>
            <a:off x="4353190" y="3017444"/>
            <a:ext cx="3340220" cy="1113523"/>
          </a:xfrm>
        </p:spPr>
        <p:txBody>
          <a:bodyPr>
            <a:normAutofit/>
          </a:bodyPr>
          <a:lstStyle>
            <a:lvl1pPr marL="0" indent="0" algn="l">
              <a:spcBef>
                <a:spcPts val="800"/>
              </a:spcBef>
              <a:spcAft>
                <a:spcPts val="800"/>
              </a:spcAft>
              <a:buSzPct val="100000"/>
              <a:buFont typeface="+mj-lt"/>
              <a:buNone/>
              <a:defRPr sz="1600" baseline="0">
                <a:solidFill>
                  <a:schemeClr val="accent2"/>
                </a:solidFill>
              </a:defRPr>
            </a:lvl1pPr>
            <a:lvl2pPr marL="608013" indent="-342900" algn="l">
              <a:spcBef>
                <a:spcPts val="800"/>
              </a:spcBef>
              <a:spcAft>
                <a:spcPts val="800"/>
              </a:spcAft>
              <a:buFont typeface="+mj-lt"/>
              <a:buAutoNum type="arabicPeriod"/>
              <a:defRPr sz="1400"/>
            </a:lvl2pPr>
            <a:lvl3pPr marL="768350" indent="-228600" algn="l">
              <a:spcBef>
                <a:spcPts val="800"/>
              </a:spcBef>
              <a:spcAft>
                <a:spcPts val="800"/>
              </a:spcAft>
              <a:buFont typeface="+mj-lt"/>
              <a:buAutoNum type="arabicPeriod"/>
              <a:defRPr sz="1200"/>
            </a:lvl3pPr>
            <a:lvl4pPr marL="944562" indent="-228600" algn="l">
              <a:spcBef>
                <a:spcPts val="800"/>
              </a:spcBef>
              <a:spcAft>
                <a:spcPts val="800"/>
              </a:spcAft>
              <a:buFont typeface="+mj-lt"/>
              <a:buAutoNum type="arabicPeriod"/>
              <a:defRPr sz="1100"/>
            </a:lvl4pPr>
          </a:lstStyle>
          <a:p>
            <a:pPr lvl="0"/>
            <a:r>
              <a:rPr lang="en-US" dirty="0"/>
              <a:t>Add a subtitle</a:t>
            </a:r>
          </a:p>
        </p:txBody>
      </p:sp>
    </p:spTree>
    <p:extLst>
      <p:ext uri="{BB962C8B-B14F-4D97-AF65-F5344CB8AC3E}">
        <p14:creationId xmlns:p14="http://schemas.microsoft.com/office/powerpoint/2010/main" val="32664414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leen titel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24"/>
          <p:cNvSpPr>
            <a:spLocks noGrp="1"/>
          </p:cNvSpPr>
          <p:nvPr>
            <p:ph type="body" sz="quarter" idx="12"/>
          </p:nvPr>
        </p:nvSpPr>
        <p:spPr>
          <a:xfrm>
            <a:off x="579968" y="1397331"/>
            <a:ext cx="2473325" cy="238125"/>
          </a:xfrm>
          <a:solidFill>
            <a:schemeClr val="accent1"/>
          </a:solidFill>
        </p:spPr>
        <p:txBody>
          <a:bodyPr anchor="ctr">
            <a:noAutofit/>
          </a:bodyPr>
          <a:lstStyle>
            <a:lvl1pPr marL="0" indent="0">
              <a:buFont typeface="Arial"/>
              <a:buNone/>
              <a:defRPr sz="1100" b="1">
                <a:solidFill>
                  <a:schemeClr val="bg1"/>
                </a:solidFill>
              </a:defRPr>
            </a:lvl1pPr>
            <a:lvl2pPr marL="265113" indent="0">
              <a:buFont typeface="Arial"/>
              <a:buNone/>
              <a:defRPr>
                <a:solidFill>
                  <a:schemeClr val="bg1"/>
                </a:solidFill>
              </a:defRPr>
            </a:lvl2pPr>
            <a:lvl3pPr marL="539750" indent="0">
              <a:buNone/>
              <a:defRPr>
                <a:solidFill>
                  <a:schemeClr val="bg1"/>
                </a:solidFill>
              </a:defRPr>
            </a:lvl3pPr>
            <a:lvl4pPr marL="715962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24"/>
          <p:cNvSpPr>
            <a:spLocks noGrp="1"/>
          </p:cNvSpPr>
          <p:nvPr>
            <p:ph type="body" sz="quarter" idx="13"/>
          </p:nvPr>
        </p:nvSpPr>
        <p:spPr>
          <a:xfrm>
            <a:off x="3269345" y="1397331"/>
            <a:ext cx="2473325" cy="238125"/>
          </a:xfrm>
          <a:solidFill>
            <a:schemeClr val="accent1"/>
          </a:solidFill>
        </p:spPr>
        <p:txBody>
          <a:bodyPr anchor="ctr">
            <a:noAutofit/>
          </a:bodyPr>
          <a:lstStyle>
            <a:lvl1pPr marL="0" indent="0">
              <a:buFont typeface="Arial"/>
              <a:buNone/>
              <a:defRPr sz="1100" b="1">
                <a:solidFill>
                  <a:schemeClr val="bg1"/>
                </a:solidFill>
              </a:defRPr>
            </a:lvl1pPr>
            <a:lvl2pPr marL="265113" indent="0">
              <a:buFont typeface="Arial"/>
              <a:buNone/>
              <a:defRPr>
                <a:solidFill>
                  <a:schemeClr val="bg1"/>
                </a:solidFill>
              </a:defRPr>
            </a:lvl2pPr>
            <a:lvl3pPr marL="539750" indent="0">
              <a:buNone/>
              <a:defRPr>
                <a:solidFill>
                  <a:schemeClr val="bg1"/>
                </a:solidFill>
              </a:defRPr>
            </a:lvl3pPr>
            <a:lvl4pPr marL="715962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4"/>
          <p:cNvSpPr>
            <a:spLocks noGrp="1"/>
          </p:cNvSpPr>
          <p:nvPr>
            <p:ph type="body" sz="quarter" idx="14"/>
          </p:nvPr>
        </p:nvSpPr>
        <p:spPr>
          <a:xfrm>
            <a:off x="5958548" y="1397331"/>
            <a:ext cx="2473325" cy="238125"/>
          </a:xfrm>
          <a:solidFill>
            <a:schemeClr val="accent1"/>
          </a:solidFill>
        </p:spPr>
        <p:txBody>
          <a:bodyPr anchor="ctr">
            <a:noAutofit/>
          </a:bodyPr>
          <a:lstStyle>
            <a:lvl1pPr marL="0" indent="0">
              <a:buFont typeface="Arial"/>
              <a:buNone/>
              <a:defRPr sz="1100" b="1">
                <a:solidFill>
                  <a:schemeClr val="bg1"/>
                </a:solidFill>
              </a:defRPr>
            </a:lvl1pPr>
            <a:lvl2pPr marL="265113" indent="0">
              <a:buFont typeface="Arial"/>
              <a:buNone/>
              <a:defRPr>
                <a:solidFill>
                  <a:schemeClr val="bg1"/>
                </a:solidFill>
              </a:defRPr>
            </a:lvl2pPr>
            <a:lvl3pPr marL="539750" indent="0">
              <a:buNone/>
              <a:defRPr>
                <a:solidFill>
                  <a:schemeClr val="bg1"/>
                </a:solidFill>
              </a:defRPr>
            </a:lvl3pPr>
            <a:lvl4pPr marL="715962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28"/>
          <p:cNvSpPr>
            <a:spLocks noGrp="1"/>
          </p:cNvSpPr>
          <p:nvPr>
            <p:ph type="body" sz="quarter" idx="15"/>
          </p:nvPr>
        </p:nvSpPr>
        <p:spPr>
          <a:xfrm>
            <a:off x="3269345" y="1641910"/>
            <a:ext cx="2473325" cy="1262063"/>
          </a:xfrm>
          <a:solidFill>
            <a:schemeClr val="bg1">
              <a:lumMod val="85000"/>
            </a:schemeClr>
          </a:solidFill>
        </p:spPr>
        <p:txBody>
          <a:bodyPr tIns="72000">
            <a:noAutofit/>
          </a:bodyPr>
          <a:lstStyle>
            <a:lvl1pPr marL="0" indent="0" algn="l">
              <a:buFont typeface="Arial"/>
              <a:buNone/>
              <a:defRPr sz="1050"/>
            </a:lvl1pPr>
            <a:lvl2pPr marL="88900" indent="-88900" algn="l">
              <a:buFont typeface="Lucida Grande"/>
              <a:buChar char="-"/>
              <a:defRPr sz="1000"/>
            </a:lvl2pPr>
            <a:lvl3pPr marL="177800" indent="-88900" algn="l">
              <a:buFont typeface="Arial"/>
              <a:buChar char="•"/>
              <a:tabLst/>
              <a:defRPr sz="900"/>
            </a:lvl3pPr>
            <a:lvl4pPr marL="715962" indent="0" algn="l">
              <a:buNone/>
              <a:defRPr sz="600"/>
            </a:lvl4pPr>
            <a:lvl5pPr marL="1828800" indent="0" algn="l">
              <a:buNone/>
              <a:defRPr sz="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0" name="Text Placeholder 28"/>
          <p:cNvSpPr>
            <a:spLocks noGrp="1"/>
          </p:cNvSpPr>
          <p:nvPr>
            <p:ph type="body" sz="quarter" idx="16"/>
          </p:nvPr>
        </p:nvSpPr>
        <p:spPr>
          <a:xfrm>
            <a:off x="5958548" y="1631750"/>
            <a:ext cx="2473325" cy="1262063"/>
          </a:xfrm>
          <a:solidFill>
            <a:schemeClr val="accent2"/>
          </a:solidFill>
        </p:spPr>
        <p:txBody>
          <a:bodyPr tIns="72000">
            <a:noAutofit/>
          </a:bodyPr>
          <a:lstStyle>
            <a:lvl1pPr marL="0" indent="0" algn="l">
              <a:buFont typeface="Arial"/>
              <a:buNone/>
              <a:defRPr sz="1050">
                <a:solidFill>
                  <a:srgbClr val="FFFFFF"/>
                </a:solidFill>
              </a:defRPr>
            </a:lvl1pPr>
            <a:lvl2pPr marL="88900" indent="-88900" algn="l">
              <a:buFont typeface="Lucida Grande"/>
              <a:buChar char="-"/>
              <a:defRPr sz="1000">
                <a:solidFill>
                  <a:srgbClr val="FFFFFF"/>
                </a:solidFill>
              </a:defRPr>
            </a:lvl2pPr>
            <a:lvl3pPr marL="177800" indent="-88900" algn="l">
              <a:buFont typeface="Arial"/>
              <a:buChar char="•"/>
              <a:tabLst/>
              <a:defRPr sz="900">
                <a:solidFill>
                  <a:srgbClr val="FFFFFF"/>
                </a:solidFill>
              </a:defRPr>
            </a:lvl3pPr>
            <a:lvl4pPr marL="715962" indent="0" algn="l">
              <a:buNone/>
              <a:defRPr sz="600"/>
            </a:lvl4pPr>
            <a:lvl5pPr marL="1828800" indent="0" algn="l">
              <a:buNone/>
              <a:defRPr sz="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1" name="Text Placeholder 28"/>
          <p:cNvSpPr>
            <a:spLocks noGrp="1"/>
          </p:cNvSpPr>
          <p:nvPr>
            <p:ph type="body" sz="quarter" idx="17"/>
          </p:nvPr>
        </p:nvSpPr>
        <p:spPr>
          <a:xfrm>
            <a:off x="579968" y="1631750"/>
            <a:ext cx="2473325" cy="1262063"/>
          </a:xfrm>
          <a:solidFill>
            <a:schemeClr val="accent3"/>
          </a:solidFill>
        </p:spPr>
        <p:txBody>
          <a:bodyPr tIns="72000">
            <a:noAutofit/>
          </a:bodyPr>
          <a:lstStyle>
            <a:lvl1pPr marL="0" indent="0" algn="l">
              <a:buFont typeface="Arial"/>
              <a:buNone/>
              <a:defRPr sz="1050"/>
            </a:lvl1pPr>
            <a:lvl2pPr marL="88900" indent="-88900" algn="l">
              <a:buFont typeface="Lucida Grande"/>
              <a:buChar char="-"/>
              <a:defRPr sz="1000"/>
            </a:lvl2pPr>
            <a:lvl3pPr marL="177800" indent="-88900" algn="l">
              <a:buFont typeface="Arial"/>
              <a:buChar char="•"/>
              <a:tabLst/>
              <a:defRPr sz="900"/>
            </a:lvl3pPr>
            <a:lvl4pPr marL="715962" indent="0" algn="l">
              <a:buNone/>
              <a:defRPr sz="600"/>
            </a:lvl4pPr>
            <a:lvl5pPr marL="1828800" indent="0" algn="l">
              <a:buNone/>
              <a:defRPr sz="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3" name="Picture Placeholder 32"/>
          <p:cNvSpPr>
            <a:spLocks noGrp="1"/>
          </p:cNvSpPr>
          <p:nvPr>
            <p:ph type="pic" sz="quarter" idx="18"/>
          </p:nvPr>
        </p:nvSpPr>
        <p:spPr>
          <a:xfrm>
            <a:off x="579968" y="2899728"/>
            <a:ext cx="2473325" cy="1590675"/>
          </a:xfrm>
        </p:spPr>
        <p:txBody>
          <a:bodyPr/>
          <a:lstStyle>
            <a:lvl1pPr marL="0" indent="0" algn="ctr">
              <a:buFont typeface="Arial"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4" name="Picture Placeholder 32"/>
          <p:cNvSpPr>
            <a:spLocks noGrp="1"/>
          </p:cNvSpPr>
          <p:nvPr>
            <p:ph type="pic" sz="quarter" idx="19"/>
          </p:nvPr>
        </p:nvSpPr>
        <p:spPr>
          <a:xfrm>
            <a:off x="3269345" y="2909888"/>
            <a:ext cx="2473325" cy="1590675"/>
          </a:xfrm>
        </p:spPr>
        <p:txBody>
          <a:bodyPr/>
          <a:lstStyle>
            <a:lvl1pPr marL="0" indent="0" algn="ctr">
              <a:buFont typeface="Arial"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5" name="Picture Placeholder 32"/>
          <p:cNvSpPr>
            <a:spLocks noGrp="1"/>
          </p:cNvSpPr>
          <p:nvPr>
            <p:ph type="pic" sz="quarter" idx="20"/>
          </p:nvPr>
        </p:nvSpPr>
        <p:spPr>
          <a:xfrm>
            <a:off x="5955374" y="2899728"/>
            <a:ext cx="2473325" cy="1590675"/>
          </a:xfrm>
        </p:spPr>
        <p:txBody>
          <a:bodyPr/>
          <a:lstStyle>
            <a:lvl1pPr marL="0" indent="0" algn="ctr">
              <a:buFont typeface="Arial"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4133" y="296230"/>
            <a:ext cx="6096000" cy="857250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8432603" y="4678842"/>
            <a:ext cx="498538" cy="246948"/>
          </a:xfrm>
          <a:prstGeom prst="rect">
            <a:avLst/>
          </a:prstGeom>
        </p:spPr>
        <p:txBody>
          <a:bodyPr/>
          <a:lstStyle>
            <a:lvl1pPr algn="l">
              <a:defRPr sz="90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0CC31800-EA3F-C942-A3F9-43DB171805CE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1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86406" y="4656518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09191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8"/>
          <p:cNvSpPr>
            <a:spLocks noGrp="1"/>
          </p:cNvSpPr>
          <p:nvPr>
            <p:ph type="body" sz="quarter" idx="15"/>
          </p:nvPr>
        </p:nvSpPr>
        <p:spPr>
          <a:xfrm>
            <a:off x="3269345" y="2871397"/>
            <a:ext cx="2473325" cy="1262063"/>
          </a:xfrm>
          <a:solidFill>
            <a:schemeClr val="accent1"/>
          </a:solidFill>
        </p:spPr>
        <p:txBody>
          <a:bodyPr tIns="72000">
            <a:noAutofit/>
          </a:bodyPr>
          <a:lstStyle>
            <a:lvl1pPr marL="0" indent="0" algn="l">
              <a:buFont typeface="Arial"/>
              <a:buNone/>
              <a:defRPr sz="1050">
                <a:solidFill>
                  <a:schemeClr val="bg1"/>
                </a:solidFill>
              </a:defRPr>
            </a:lvl1pPr>
            <a:lvl2pPr marL="88900" indent="-88900" algn="l">
              <a:buFont typeface="Lucida Grande"/>
              <a:buChar char="-"/>
              <a:defRPr sz="1000">
                <a:solidFill>
                  <a:schemeClr val="bg1"/>
                </a:solidFill>
              </a:defRPr>
            </a:lvl2pPr>
            <a:lvl3pPr marL="177800" indent="-88900" algn="l">
              <a:buFont typeface="Arial"/>
              <a:buChar char="•"/>
              <a:tabLst/>
              <a:defRPr sz="900">
                <a:solidFill>
                  <a:schemeClr val="bg1"/>
                </a:solidFill>
              </a:defRPr>
            </a:lvl3pPr>
            <a:lvl4pPr marL="715962" indent="0" algn="l">
              <a:buNone/>
              <a:defRPr sz="600"/>
            </a:lvl4pPr>
            <a:lvl5pPr marL="1828800" indent="0" algn="l">
              <a:buNone/>
              <a:defRPr sz="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0" name="Text Placeholder 28"/>
          <p:cNvSpPr>
            <a:spLocks noGrp="1"/>
          </p:cNvSpPr>
          <p:nvPr>
            <p:ph type="body" sz="quarter" idx="16"/>
          </p:nvPr>
        </p:nvSpPr>
        <p:spPr>
          <a:xfrm>
            <a:off x="5958548" y="2861237"/>
            <a:ext cx="2473325" cy="1262063"/>
          </a:xfrm>
          <a:solidFill>
            <a:schemeClr val="accent2"/>
          </a:solidFill>
        </p:spPr>
        <p:txBody>
          <a:bodyPr tIns="72000">
            <a:noAutofit/>
          </a:bodyPr>
          <a:lstStyle>
            <a:lvl1pPr marL="0" indent="0" algn="l">
              <a:buFont typeface="Arial"/>
              <a:buNone/>
              <a:defRPr sz="1050">
                <a:solidFill>
                  <a:srgbClr val="FFFFFF"/>
                </a:solidFill>
              </a:defRPr>
            </a:lvl1pPr>
            <a:lvl2pPr marL="88900" indent="-88900" algn="l">
              <a:buFont typeface="Lucida Grande"/>
              <a:buChar char="-"/>
              <a:defRPr sz="1000">
                <a:solidFill>
                  <a:srgbClr val="FFFFFF"/>
                </a:solidFill>
              </a:defRPr>
            </a:lvl2pPr>
            <a:lvl3pPr marL="177800" indent="-88900" algn="l">
              <a:buFont typeface="Arial"/>
              <a:buChar char="•"/>
              <a:tabLst/>
              <a:defRPr sz="900">
                <a:solidFill>
                  <a:srgbClr val="FFFFFF"/>
                </a:solidFill>
              </a:defRPr>
            </a:lvl3pPr>
            <a:lvl4pPr marL="715962" indent="0" algn="l">
              <a:buNone/>
              <a:defRPr sz="600"/>
            </a:lvl4pPr>
            <a:lvl5pPr marL="1828800" indent="0" algn="l">
              <a:buNone/>
              <a:defRPr sz="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1" name="Text Placeholder 28"/>
          <p:cNvSpPr>
            <a:spLocks noGrp="1"/>
          </p:cNvSpPr>
          <p:nvPr>
            <p:ph type="body" sz="quarter" idx="17"/>
          </p:nvPr>
        </p:nvSpPr>
        <p:spPr>
          <a:xfrm>
            <a:off x="579968" y="2861237"/>
            <a:ext cx="2473325" cy="1262063"/>
          </a:xfrm>
          <a:solidFill>
            <a:schemeClr val="accent3"/>
          </a:solidFill>
        </p:spPr>
        <p:txBody>
          <a:bodyPr tIns="72000">
            <a:noAutofit/>
          </a:bodyPr>
          <a:lstStyle>
            <a:lvl1pPr marL="0" indent="0" algn="l">
              <a:buFont typeface="Arial"/>
              <a:buNone/>
              <a:defRPr sz="1050"/>
            </a:lvl1pPr>
            <a:lvl2pPr marL="88900" indent="-88900" algn="l">
              <a:buFont typeface="Lucida Grande"/>
              <a:buChar char="-"/>
              <a:defRPr sz="1000"/>
            </a:lvl2pPr>
            <a:lvl3pPr marL="177800" indent="-88900" algn="l">
              <a:buFont typeface="Arial"/>
              <a:buChar char="•"/>
              <a:tabLst/>
              <a:defRPr sz="900"/>
            </a:lvl3pPr>
            <a:lvl4pPr marL="715962" indent="0" algn="l">
              <a:buNone/>
              <a:defRPr sz="600"/>
            </a:lvl4pPr>
            <a:lvl5pPr marL="1828800" indent="0" algn="l">
              <a:buNone/>
              <a:defRPr sz="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3" name="Picture Placeholder 32"/>
          <p:cNvSpPr>
            <a:spLocks noGrp="1"/>
          </p:cNvSpPr>
          <p:nvPr>
            <p:ph type="pic" sz="quarter" idx="18"/>
          </p:nvPr>
        </p:nvSpPr>
        <p:spPr>
          <a:xfrm>
            <a:off x="579968" y="1778000"/>
            <a:ext cx="2473325" cy="1088825"/>
          </a:xfrm>
          <a:pattFill prst="smCheck">
            <a:fgClr>
              <a:schemeClr val="tx2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indent="0" algn="ctr">
              <a:buFont typeface="Arial"/>
              <a:buNone/>
              <a:defRPr sz="1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Picture Placeholder 32"/>
          <p:cNvSpPr>
            <a:spLocks noGrp="1"/>
          </p:cNvSpPr>
          <p:nvPr>
            <p:ph type="pic" sz="quarter" idx="19"/>
          </p:nvPr>
        </p:nvSpPr>
        <p:spPr>
          <a:xfrm>
            <a:off x="3269345" y="1778000"/>
            <a:ext cx="2473325" cy="1098985"/>
          </a:xfrm>
          <a:pattFill prst="smCheck">
            <a:fgClr>
              <a:schemeClr val="tx2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indent="0" algn="ctr">
              <a:buFont typeface="Arial"/>
              <a:buNone/>
              <a:defRPr sz="1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5" name="Picture Placeholder 32"/>
          <p:cNvSpPr>
            <a:spLocks noGrp="1"/>
          </p:cNvSpPr>
          <p:nvPr>
            <p:ph type="pic" sz="quarter" idx="20"/>
          </p:nvPr>
        </p:nvSpPr>
        <p:spPr>
          <a:xfrm>
            <a:off x="5955374" y="1778000"/>
            <a:ext cx="2473325" cy="1088825"/>
          </a:xfrm>
          <a:pattFill prst="smCheck">
            <a:fgClr>
              <a:schemeClr val="tx2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indent="0" algn="ctr">
              <a:buFont typeface="Arial"/>
              <a:buNone/>
              <a:defRPr sz="1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4133" y="296230"/>
            <a:ext cx="6096000" cy="857250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8432603" y="4678842"/>
            <a:ext cx="498538" cy="246948"/>
          </a:xfrm>
          <a:prstGeom prst="rect">
            <a:avLst/>
          </a:prstGeom>
        </p:spPr>
        <p:txBody>
          <a:bodyPr/>
          <a:lstStyle>
            <a:lvl1pPr algn="l">
              <a:defRPr sz="90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0CC31800-EA3F-C942-A3F9-43DB171805CE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1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86406" y="4656518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969834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4133" y="296230"/>
            <a:ext cx="6096000" cy="857250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8432603" y="4678842"/>
            <a:ext cx="498538" cy="246948"/>
          </a:xfrm>
          <a:prstGeom prst="rect">
            <a:avLst/>
          </a:prstGeom>
        </p:spPr>
        <p:txBody>
          <a:bodyPr/>
          <a:lstStyle>
            <a:lvl1pPr algn="l">
              <a:defRPr sz="90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0CC31800-EA3F-C942-A3F9-43DB171805CE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1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86406" y="4656518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114362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pp_fea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icture Placeholder 2"/>
          <p:cNvSpPr>
            <a:spLocks noGrp="1" noChangeAspect="1"/>
          </p:cNvSpPr>
          <p:nvPr>
            <p:ph type="pic" sz="quarter" idx="13"/>
          </p:nvPr>
        </p:nvSpPr>
        <p:spPr>
          <a:xfrm>
            <a:off x="-2" y="-1"/>
            <a:ext cx="9144000" cy="2422664"/>
          </a:xfrm>
        </p:spPr>
        <p:txBody>
          <a:bodyPr rtlCol="0">
            <a:normAutofit/>
          </a:bodyPr>
          <a:lstStyle>
            <a:lvl1pPr marL="0" indent="0">
              <a:buNone/>
              <a:defRPr sz="750">
                <a:latin typeface="Raleway Light"/>
                <a:cs typeface="Raleway Light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sz="quarter" idx="11"/>
          </p:nvPr>
        </p:nvSpPr>
        <p:spPr>
          <a:xfrm>
            <a:off x="1151916" y="925034"/>
            <a:ext cx="1770644" cy="3168879"/>
          </a:xfrm>
        </p:spPr>
        <p:txBody>
          <a:bodyPr rtlCol="0">
            <a:normAutofit/>
          </a:bodyPr>
          <a:lstStyle>
            <a:lvl1pPr marL="0" indent="0">
              <a:buNone/>
              <a:defRPr sz="750">
                <a:latin typeface="Raleway Light"/>
                <a:cs typeface="Raleway Light"/>
              </a:defRPr>
            </a:lvl1pPr>
          </a:lstStyle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22843814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version 2"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agina3kopi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05"/>
            <a:ext cx="9180002" cy="49113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8771" y="2209555"/>
            <a:ext cx="3732778" cy="1439353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35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object 15"/>
          <p:cNvSpPr txBox="1"/>
          <p:nvPr userDrawn="1"/>
        </p:nvSpPr>
        <p:spPr>
          <a:xfrm>
            <a:off x="3295276" y="3262465"/>
            <a:ext cx="5084444" cy="4488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 marR="3810">
              <a:lnSpc>
                <a:spcPct val="80000"/>
              </a:lnSpc>
            </a:pPr>
            <a:endParaRPr sz="3500" dirty="0">
              <a:latin typeface="Arial"/>
              <a:cs typeface="Arial"/>
            </a:endParaRPr>
          </a:p>
        </p:txBody>
      </p:sp>
      <p:pic>
        <p:nvPicPr>
          <p:cNvPr id="10" name="Picture 9" descr="Materialise_WT_s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5352" y="454614"/>
            <a:ext cx="1417311" cy="700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939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version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 descr="pagina5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6569"/>
            <a:ext cx="9144000" cy="449431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28512" y="2149009"/>
            <a:ext cx="3855087" cy="1517999"/>
          </a:xfrm>
        </p:spPr>
        <p:txBody>
          <a:bodyPr anchor="t">
            <a:noAutofit/>
          </a:bodyPr>
          <a:lstStyle>
            <a:lvl1pPr algn="l">
              <a:lnSpc>
                <a:spcPct val="80000"/>
              </a:lnSpc>
              <a:defRPr sz="35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object 15"/>
          <p:cNvSpPr txBox="1"/>
          <p:nvPr userDrawn="1"/>
        </p:nvSpPr>
        <p:spPr>
          <a:xfrm>
            <a:off x="3295276" y="3262465"/>
            <a:ext cx="5084444" cy="4488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 marR="3810">
              <a:lnSpc>
                <a:spcPct val="80000"/>
              </a:lnSpc>
            </a:pPr>
            <a:endParaRPr sz="35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790504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86406" y="4656518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57199" y="2075310"/>
            <a:ext cx="7077075" cy="24655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8432603" y="4678842"/>
            <a:ext cx="498538" cy="246948"/>
          </a:xfrm>
          <a:prstGeom prst="rect">
            <a:avLst/>
          </a:prstGeom>
        </p:spPr>
        <p:txBody>
          <a:bodyPr/>
          <a:lstStyle>
            <a:lvl1pPr algn="l">
              <a:defRPr sz="90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0CC31800-EA3F-C942-A3F9-43DB171805CE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8218299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- Conclu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3" name="Picture 2" descr="pagina7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99930"/>
            <a:ext cx="9144000" cy="1126435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5222856" y="3956785"/>
            <a:ext cx="3359150" cy="495300"/>
          </a:xfrm>
        </p:spPr>
        <p:txBody>
          <a:bodyPr anchor="b"/>
          <a:lstStyle>
            <a:lvl1pPr marL="0" indent="0" algn="r">
              <a:buFont typeface="Arial"/>
              <a:buNone/>
              <a:defRPr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86406" y="4656518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3"/>
          </p:nvPr>
        </p:nvSpPr>
        <p:spPr>
          <a:xfrm>
            <a:off x="457200" y="2075310"/>
            <a:ext cx="6096000" cy="160903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8432603" y="4678842"/>
            <a:ext cx="498538" cy="246948"/>
          </a:xfrm>
          <a:prstGeom prst="rect">
            <a:avLst/>
          </a:prstGeom>
        </p:spPr>
        <p:txBody>
          <a:bodyPr/>
          <a:lstStyle>
            <a:lvl1pPr algn="l">
              <a:defRPr sz="90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0CC31800-EA3F-C942-A3F9-43DB171805CE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2972927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86406" y="4656518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67359" y="2288667"/>
            <a:ext cx="7077075" cy="2273173"/>
          </a:xfrm>
        </p:spPr>
        <p:txBody>
          <a:bodyPr>
            <a:normAutofit/>
          </a:bodyPr>
          <a:lstStyle>
            <a:lvl1pPr marL="263525" indent="-263525" algn="l">
              <a:spcBef>
                <a:spcPts val="800"/>
              </a:spcBef>
              <a:spcAft>
                <a:spcPts val="800"/>
              </a:spcAft>
              <a:buSzPct val="100000"/>
              <a:buFont typeface="+mj-lt"/>
              <a:buAutoNum type="arabicPeriod"/>
              <a:defRPr sz="1600">
                <a:solidFill>
                  <a:schemeClr val="accent2"/>
                </a:solidFill>
              </a:defRPr>
            </a:lvl1pPr>
            <a:lvl2pPr marL="608013" indent="-342900" algn="l">
              <a:spcBef>
                <a:spcPts val="800"/>
              </a:spcBef>
              <a:spcAft>
                <a:spcPts val="800"/>
              </a:spcAft>
              <a:buFont typeface="+mj-lt"/>
              <a:buAutoNum type="arabicPeriod"/>
              <a:defRPr sz="1400"/>
            </a:lvl2pPr>
            <a:lvl3pPr marL="768350" indent="-228600" algn="l">
              <a:spcBef>
                <a:spcPts val="800"/>
              </a:spcBef>
              <a:spcAft>
                <a:spcPts val="800"/>
              </a:spcAft>
              <a:buFont typeface="+mj-lt"/>
              <a:buAutoNum type="arabicPeriod"/>
              <a:defRPr sz="1200"/>
            </a:lvl3pPr>
            <a:lvl4pPr marL="944562" indent="-228600" algn="l">
              <a:spcBef>
                <a:spcPts val="800"/>
              </a:spcBef>
              <a:spcAft>
                <a:spcPts val="800"/>
              </a:spcAft>
              <a:buFont typeface="+mj-lt"/>
              <a:buAutoNum type="arabicPeriod"/>
              <a:defRPr sz="1100"/>
            </a:lvl4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3" name="Picture 2" descr="agenda[1]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61720"/>
            <a:ext cx="9144000" cy="10180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4133" y="1346487"/>
            <a:ext cx="6096000" cy="653475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8432603" y="4678842"/>
            <a:ext cx="498538" cy="246948"/>
          </a:xfrm>
          <a:prstGeom prst="rect">
            <a:avLst/>
          </a:prstGeom>
        </p:spPr>
        <p:txBody>
          <a:bodyPr/>
          <a:lstStyle>
            <a:lvl1pPr algn="l">
              <a:defRPr sz="90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0CC31800-EA3F-C942-A3F9-43DB171805CE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4831159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4133" y="706411"/>
            <a:ext cx="4167536" cy="8572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BE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4641669" y="-8710"/>
            <a:ext cx="4502331" cy="5152209"/>
          </a:xfrm>
          <a:custGeom>
            <a:avLst/>
            <a:gdLst>
              <a:gd name="connsiteX0" fmla="*/ 0 w 4502331"/>
              <a:gd name="connsiteY0" fmla="*/ 0 h 5143500"/>
              <a:gd name="connsiteX1" fmla="*/ 4502331 w 4502331"/>
              <a:gd name="connsiteY1" fmla="*/ 0 h 5143500"/>
              <a:gd name="connsiteX2" fmla="*/ 4502331 w 4502331"/>
              <a:gd name="connsiteY2" fmla="*/ 5143500 h 5143500"/>
              <a:gd name="connsiteX3" fmla="*/ 0 w 4502331"/>
              <a:gd name="connsiteY3" fmla="*/ 5143500 h 5143500"/>
              <a:gd name="connsiteX4" fmla="*/ 0 w 4502331"/>
              <a:gd name="connsiteY4" fmla="*/ 0 h 5143500"/>
              <a:gd name="connsiteX0" fmla="*/ 1045028 w 4502331"/>
              <a:gd name="connsiteY0" fmla="*/ 0 h 5152209"/>
              <a:gd name="connsiteX1" fmla="*/ 4502331 w 4502331"/>
              <a:gd name="connsiteY1" fmla="*/ 8709 h 5152209"/>
              <a:gd name="connsiteX2" fmla="*/ 4502331 w 4502331"/>
              <a:gd name="connsiteY2" fmla="*/ 5152209 h 5152209"/>
              <a:gd name="connsiteX3" fmla="*/ 0 w 4502331"/>
              <a:gd name="connsiteY3" fmla="*/ 5152209 h 5152209"/>
              <a:gd name="connsiteX4" fmla="*/ 1045028 w 4502331"/>
              <a:gd name="connsiteY4" fmla="*/ 0 h 5152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02331" h="5152209">
                <a:moveTo>
                  <a:pt x="1045028" y="0"/>
                </a:moveTo>
                <a:lnTo>
                  <a:pt x="4502331" y="8709"/>
                </a:lnTo>
                <a:lnTo>
                  <a:pt x="4502331" y="5152209"/>
                </a:lnTo>
                <a:lnTo>
                  <a:pt x="0" y="5152209"/>
                </a:lnTo>
                <a:lnTo>
                  <a:pt x="1045028" y="0"/>
                </a:lnTo>
                <a:close/>
              </a:path>
            </a:pathLst>
          </a:custGeom>
          <a:pattFill prst="dotDmnd">
            <a:fgClr>
              <a:schemeClr val="accent1">
                <a:lumMod val="60000"/>
                <a:lumOff val="40000"/>
              </a:schemeClr>
            </a:fgClr>
            <a:bgClr>
              <a:schemeClr val="bg1"/>
            </a:bgClr>
          </a:pattFill>
        </p:spPr>
        <p:txBody>
          <a:bodyPr vert="horz" lIns="91440" tIns="45720" rIns="91440" bIns="45720" numCol="1" rtlCol="0" anchor="ctr">
            <a:normAutofit/>
          </a:bodyPr>
          <a:lstStyle>
            <a:lvl1pPr>
              <a:defRPr lang="nl-BE" dirty="0">
                <a:solidFill>
                  <a:srgbClr val="0070C0"/>
                </a:solidFill>
              </a:defRPr>
            </a:lvl1pPr>
          </a:lstStyle>
          <a:p>
            <a:pPr marL="0" lvl="0" indent="0" algn="ctr">
              <a:buNone/>
            </a:pPr>
            <a:r>
              <a:rPr lang="nl-BE" dirty="0"/>
              <a:t>Click to add a picture</a:t>
            </a:r>
          </a:p>
        </p:txBody>
      </p:sp>
      <p:sp>
        <p:nvSpPr>
          <p:cNvPr id="12" name="Content Placeholder 7"/>
          <p:cNvSpPr>
            <a:spLocks noGrp="1"/>
          </p:cNvSpPr>
          <p:nvPr>
            <p:ph sz="quarter" idx="13" hasCustomPrompt="1"/>
          </p:nvPr>
        </p:nvSpPr>
        <p:spPr>
          <a:xfrm>
            <a:off x="474134" y="1563661"/>
            <a:ext cx="3340220" cy="1113523"/>
          </a:xfrm>
        </p:spPr>
        <p:txBody>
          <a:bodyPr>
            <a:normAutofit/>
          </a:bodyPr>
          <a:lstStyle>
            <a:lvl1pPr marL="0" indent="0" algn="l">
              <a:spcBef>
                <a:spcPts val="800"/>
              </a:spcBef>
              <a:spcAft>
                <a:spcPts val="800"/>
              </a:spcAft>
              <a:buSzPct val="100000"/>
              <a:buFont typeface="+mj-lt"/>
              <a:buNone/>
              <a:defRPr sz="1600" baseline="0">
                <a:solidFill>
                  <a:schemeClr val="accent2"/>
                </a:solidFill>
              </a:defRPr>
            </a:lvl1pPr>
            <a:lvl2pPr marL="608013" indent="-342900" algn="l">
              <a:spcBef>
                <a:spcPts val="800"/>
              </a:spcBef>
              <a:spcAft>
                <a:spcPts val="800"/>
              </a:spcAft>
              <a:buFont typeface="+mj-lt"/>
              <a:buAutoNum type="arabicPeriod"/>
              <a:defRPr sz="1400"/>
            </a:lvl2pPr>
            <a:lvl3pPr marL="768350" indent="-228600" algn="l">
              <a:spcBef>
                <a:spcPts val="800"/>
              </a:spcBef>
              <a:spcAft>
                <a:spcPts val="800"/>
              </a:spcAft>
              <a:buFont typeface="+mj-lt"/>
              <a:buAutoNum type="arabicPeriod"/>
              <a:defRPr sz="1200"/>
            </a:lvl3pPr>
            <a:lvl4pPr marL="944562" indent="-228600" algn="l">
              <a:spcBef>
                <a:spcPts val="800"/>
              </a:spcBef>
              <a:spcAft>
                <a:spcPts val="800"/>
              </a:spcAft>
              <a:buFont typeface="+mj-lt"/>
              <a:buAutoNum type="arabicPeriod"/>
              <a:defRPr sz="1100"/>
            </a:lvl4pPr>
          </a:lstStyle>
          <a:p>
            <a:pPr lvl="0"/>
            <a:r>
              <a:rPr lang="en-US" dirty="0"/>
              <a:t>Add a subtitle</a:t>
            </a:r>
          </a:p>
        </p:txBody>
      </p:sp>
    </p:spTree>
    <p:extLst>
      <p:ext uri="{BB962C8B-B14F-4D97-AF65-F5344CB8AC3E}">
        <p14:creationId xmlns:p14="http://schemas.microsoft.com/office/powerpoint/2010/main" val="1591054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4133" y="706411"/>
            <a:ext cx="4167536" cy="8572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BE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3962401" y="536936"/>
            <a:ext cx="5181600" cy="4606564"/>
          </a:xfrm>
          <a:custGeom>
            <a:avLst/>
            <a:gdLst>
              <a:gd name="connsiteX0" fmla="*/ 0 w 4502331"/>
              <a:gd name="connsiteY0" fmla="*/ 0 h 5143500"/>
              <a:gd name="connsiteX1" fmla="*/ 4502331 w 4502331"/>
              <a:gd name="connsiteY1" fmla="*/ 0 h 5143500"/>
              <a:gd name="connsiteX2" fmla="*/ 4502331 w 4502331"/>
              <a:gd name="connsiteY2" fmla="*/ 5143500 h 5143500"/>
              <a:gd name="connsiteX3" fmla="*/ 0 w 4502331"/>
              <a:gd name="connsiteY3" fmla="*/ 5143500 h 5143500"/>
              <a:gd name="connsiteX4" fmla="*/ 0 w 4502331"/>
              <a:gd name="connsiteY4" fmla="*/ 0 h 5143500"/>
              <a:gd name="connsiteX0" fmla="*/ 1045028 w 4502331"/>
              <a:gd name="connsiteY0" fmla="*/ 0 h 5152209"/>
              <a:gd name="connsiteX1" fmla="*/ 4502331 w 4502331"/>
              <a:gd name="connsiteY1" fmla="*/ 8709 h 5152209"/>
              <a:gd name="connsiteX2" fmla="*/ 4502331 w 4502331"/>
              <a:gd name="connsiteY2" fmla="*/ 5152209 h 5152209"/>
              <a:gd name="connsiteX3" fmla="*/ 0 w 4502331"/>
              <a:gd name="connsiteY3" fmla="*/ 5152209 h 5152209"/>
              <a:gd name="connsiteX4" fmla="*/ 1045028 w 4502331"/>
              <a:gd name="connsiteY4" fmla="*/ 0 h 5152209"/>
              <a:gd name="connsiteX0" fmla="*/ 0 w 4502331"/>
              <a:gd name="connsiteY0" fmla="*/ 5143500 h 5143500"/>
              <a:gd name="connsiteX1" fmla="*/ 4502331 w 4502331"/>
              <a:gd name="connsiteY1" fmla="*/ 0 h 5143500"/>
              <a:gd name="connsiteX2" fmla="*/ 4502331 w 4502331"/>
              <a:gd name="connsiteY2" fmla="*/ 5143500 h 5143500"/>
              <a:gd name="connsiteX3" fmla="*/ 0 w 4502331"/>
              <a:gd name="connsiteY3" fmla="*/ 5143500 h 5143500"/>
              <a:gd name="connsiteX0" fmla="*/ 0 w 4502331"/>
              <a:gd name="connsiteY0" fmla="*/ 4002678 h 4002678"/>
              <a:gd name="connsiteX1" fmla="*/ 4502331 w 4502331"/>
              <a:gd name="connsiteY1" fmla="*/ 0 h 4002678"/>
              <a:gd name="connsiteX2" fmla="*/ 4502331 w 4502331"/>
              <a:gd name="connsiteY2" fmla="*/ 4002678 h 4002678"/>
              <a:gd name="connsiteX3" fmla="*/ 0 w 4502331"/>
              <a:gd name="connsiteY3" fmla="*/ 4002678 h 4002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02331" h="4002678">
                <a:moveTo>
                  <a:pt x="0" y="4002678"/>
                </a:moveTo>
                <a:lnTo>
                  <a:pt x="4502331" y="0"/>
                </a:lnTo>
                <a:lnTo>
                  <a:pt x="4502331" y="4002678"/>
                </a:lnTo>
                <a:lnTo>
                  <a:pt x="0" y="4002678"/>
                </a:lnTo>
                <a:close/>
              </a:path>
            </a:pathLst>
          </a:custGeom>
          <a:pattFill prst="dotDmnd">
            <a:fgClr>
              <a:schemeClr val="accent1">
                <a:lumMod val="60000"/>
                <a:lumOff val="40000"/>
              </a:schemeClr>
            </a:fgClr>
            <a:bgClr>
              <a:schemeClr val="bg1"/>
            </a:bgClr>
          </a:pattFill>
        </p:spPr>
        <p:txBody>
          <a:bodyPr vert="horz" lIns="91440" tIns="45720" rIns="91440" bIns="45720" numCol="1" rtlCol="0" anchor="ctr">
            <a:normAutofit/>
          </a:bodyPr>
          <a:lstStyle>
            <a:lvl1pPr>
              <a:defRPr lang="nl-BE" dirty="0">
                <a:solidFill>
                  <a:srgbClr val="0070C0"/>
                </a:solidFill>
              </a:defRPr>
            </a:lvl1pPr>
          </a:lstStyle>
          <a:p>
            <a:pPr marL="0" lvl="0" indent="0" algn="ctr">
              <a:buNone/>
            </a:pPr>
            <a:r>
              <a:rPr lang="nl-BE" dirty="0"/>
              <a:t>Add a picture</a:t>
            </a:r>
          </a:p>
        </p:txBody>
      </p:sp>
      <p:sp>
        <p:nvSpPr>
          <p:cNvPr id="12" name="Content Placeholder 7"/>
          <p:cNvSpPr>
            <a:spLocks noGrp="1"/>
          </p:cNvSpPr>
          <p:nvPr>
            <p:ph sz="quarter" idx="13" hasCustomPrompt="1"/>
          </p:nvPr>
        </p:nvSpPr>
        <p:spPr>
          <a:xfrm>
            <a:off x="474134" y="1563661"/>
            <a:ext cx="3340220" cy="1113523"/>
          </a:xfrm>
        </p:spPr>
        <p:txBody>
          <a:bodyPr>
            <a:normAutofit/>
          </a:bodyPr>
          <a:lstStyle>
            <a:lvl1pPr marL="0" indent="0" algn="l">
              <a:spcBef>
                <a:spcPts val="800"/>
              </a:spcBef>
              <a:spcAft>
                <a:spcPts val="800"/>
              </a:spcAft>
              <a:buSzPct val="100000"/>
              <a:buFont typeface="+mj-lt"/>
              <a:buNone/>
              <a:defRPr sz="1600" baseline="0">
                <a:solidFill>
                  <a:schemeClr val="accent2"/>
                </a:solidFill>
              </a:defRPr>
            </a:lvl1pPr>
            <a:lvl2pPr marL="608013" indent="-342900" algn="l">
              <a:spcBef>
                <a:spcPts val="800"/>
              </a:spcBef>
              <a:spcAft>
                <a:spcPts val="800"/>
              </a:spcAft>
              <a:buFont typeface="+mj-lt"/>
              <a:buAutoNum type="arabicPeriod"/>
              <a:defRPr sz="1400"/>
            </a:lvl2pPr>
            <a:lvl3pPr marL="768350" indent="-228600" algn="l">
              <a:spcBef>
                <a:spcPts val="800"/>
              </a:spcBef>
              <a:spcAft>
                <a:spcPts val="800"/>
              </a:spcAft>
              <a:buFont typeface="+mj-lt"/>
              <a:buAutoNum type="arabicPeriod"/>
              <a:defRPr sz="1200"/>
            </a:lvl3pPr>
            <a:lvl4pPr marL="944562" indent="-228600" algn="l">
              <a:spcBef>
                <a:spcPts val="800"/>
              </a:spcBef>
              <a:spcAft>
                <a:spcPts val="800"/>
              </a:spcAft>
              <a:buFont typeface="+mj-lt"/>
              <a:buAutoNum type="arabicPeriod"/>
              <a:defRPr sz="1100"/>
            </a:lvl4pPr>
          </a:lstStyle>
          <a:p>
            <a:pPr lvl="0"/>
            <a:r>
              <a:rPr lang="en-US" dirty="0"/>
              <a:t>Add a subtitle</a:t>
            </a:r>
          </a:p>
        </p:txBody>
      </p:sp>
    </p:spTree>
    <p:extLst>
      <p:ext uri="{BB962C8B-B14F-4D97-AF65-F5344CB8AC3E}">
        <p14:creationId xmlns:p14="http://schemas.microsoft.com/office/powerpoint/2010/main" val="19705248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4133" y="706411"/>
            <a:ext cx="6096000" cy="8572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nl-NL"/>
              <a:t>Titelstijl van model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4583" y="2067343"/>
            <a:ext cx="7066517" cy="22614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</p:txBody>
      </p:sp>
      <p:pic>
        <p:nvPicPr>
          <p:cNvPr id="12" name="Picture 11" descr="Materialise_BL_sRGB.png"/>
          <p:cNvPicPr>
            <a:picLocks noChangeAspect="1"/>
          </p:cNvPicPr>
          <p:nvPr userDrawn="1"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9711" y="318660"/>
            <a:ext cx="1173421" cy="579960"/>
          </a:xfrm>
          <a:prstGeom prst="rect">
            <a:avLst/>
          </a:prstGeom>
        </p:spPr>
      </p:pic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79022" y="4656518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2"/>
                </a:solidFill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8416920" y="4685567"/>
            <a:ext cx="498538" cy="246948"/>
          </a:xfrm>
          <a:prstGeom prst="rect">
            <a:avLst/>
          </a:prstGeom>
        </p:spPr>
        <p:txBody>
          <a:bodyPr/>
          <a:lstStyle>
            <a:lvl1pPr algn="l">
              <a:defRPr sz="900">
                <a:solidFill>
                  <a:schemeClr val="bg2"/>
                </a:solidFill>
                <a:latin typeface="Arial Hebrew" charset="-79"/>
                <a:ea typeface="Arial Hebrew" charset="-79"/>
                <a:cs typeface="Arial Hebrew" charset="-79"/>
              </a:defRPr>
            </a:lvl1pPr>
          </a:lstStyle>
          <a:p>
            <a:fld id="{0CC31800-EA3F-C942-A3F9-43DB171805CE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3078907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649" r:id="rId2"/>
    <p:sldLayoutId id="2147483660" r:id="rId3"/>
    <p:sldLayoutId id="2147483662" r:id="rId4"/>
    <p:sldLayoutId id="2147483650" r:id="rId5"/>
    <p:sldLayoutId id="2147483664" r:id="rId6"/>
    <p:sldLayoutId id="2147483676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  <p:sldLayoutId id="2147483726" r:id="rId14"/>
    <p:sldLayoutId id="2147483727" r:id="rId15"/>
    <p:sldLayoutId id="2147483728" r:id="rId16"/>
    <p:sldLayoutId id="2147483729" r:id="rId17"/>
    <p:sldLayoutId id="2147483730" r:id="rId18"/>
    <p:sldLayoutId id="2147483731" r:id="rId19"/>
    <p:sldLayoutId id="2147483654" r:id="rId20"/>
    <p:sldLayoutId id="2147483708" r:id="rId21"/>
    <p:sldLayoutId id="2147483698" r:id="rId22"/>
    <p:sldLayoutId id="2147483734" r:id="rId23"/>
  </p:sldLayoutIdLst>
  <p:hf sldNum="0" hdr="0" ftr="0" dt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accent1"/>
          </a:solidFill>
          <a:latin typeface="Arial"/>
          <a:ea typeface="+mj-ea"/>
          <a:cs typeface="+mj-cs"/>
        </a:defRPr>
      </a:lvl1pPr>
    </p:titleStyle>
    <p:bodyStyle>
      <a:lvl1pPr marL="355600" indent="-355600" algn="l" defTabSz="457200" rtl="0" eaLnBrk="1" latinLnBrk="0" hangingPunct="1">
        <a:lnSpc>
          <a:spcPct val="90000"/>
        </a:lnSpc>
        <a:spcBef>
          <a:spcPts val="900"/>
        </a:spcBef>
        <a:spcAft>
          <a:spcPts val="900"/>
        </a:spcAft>
        <a:buSzPct val="120000"/>
        <a:buFont typeface="Arial" panose="020B0604020202020204" pitchFamily="34" charset="0"/>
        <a:buChar char="•"/>
        <a:defRPr sz="1000" kern="1200">
          <a:solidFill>
            <a:schemeClr val="accent2"/>
          </a:solidFill>
          <a:latin typeface="Arial"/>
          <a:ea typeface="+mn-ea"/>
          <a:cs typeface="+mn-cs"/>
        </a:defRPr>
      </a:lvl1pPr>
      <a:lvl2pPr marL="720725" indent="-365125" algn="l" defTabSz="457200" rtl="0" eaLnBrk="1" latinLnBrk="0" hangingPunct="1">
        <a:lnSpc>
          <a:spcPct val="90000"/>
        </a:lnSpc>
        <a:spcBef>
          <a:spcPts val="900"/>
        </a:spcBef>
        <a:spcAft>
          <a:spcPts val="900"/>
        </a:spcAft>
        <a:buSzPct val="125000"/>
        <a:buFont typeface="Arial" panose="020B0604020202020204" pitchFamily="34" charset="0"/>
        <a:buChar char="•"/>
        <a:defRPr sz="1000" kern="1200">
          <a:solidFill>
            <a:schemeClr val="accent2"/>
          </a:solidFill>
          <a:latin typeface="Arial"/>
          <a:ea typeface="+mn-ea"/>
          <a:cs typeface="+mn-cs"/>
        </a:defRPr>
      </a:lvl2pPr>
      <a:lvl3pPr marL="893763" indent="-173038" algn="l" defTabSz="457200" rtl="0" eaLnBrk="1" latinLnBrk="0" hangingPunct="1">
        <a:lnSpc>
          <a:spcPct val="90000"/>
        </a:lnSpc>
        <a:spcBef>
          <a:spcPts val="900"/>
        </a:spcBef>
        <a:spcAft>
          <a:spcPts val="900"/>
        </a:spcAft>
        <a:buFont typeface="Lucida Grande"/>
        <a:buChar char="-"/>
        <a:tabLst/>
        <a:defRPr sz="1000" kern="1200">
          <a:solidFill>
            <a:schemeClr val="accent2"/>
          </a:solidFill>
          <a:latin typeface="Arial"/>
          <a:ea typeface="+mn-ea"/>
          <a:cs typeface="+mn-cs"/>
        </a:defRPr>
      </a:lvl3pPr>
      <a:lvl4pPr marL="1076325" indent="-182563" algn="l" defTabSz="457200" rtl="0" eaLnBrk="1" latinLnBrk="0" hangingPunct="1">
        <a:lnSpc>
          <a:spcPct val="90000"/>
        </a:lnSpc>
        <a:spcBef>
          <a:spcPts val="900"/>
        </a:spcBef>
        <a:spcAft>
          <a:spcPts val="900"/>
        </a:spcAft>
        <a:buFont typeface="Arial"/>
        <a:buChar char="–"/>
        <a:defRPr sz="1000" kern="1200">
          <a:solidFill>
            <a:schemeClr val="accent2"/>
          </a:solidFill>
          <a:latin typeface="Arial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000" kern="1200">
          <a:solidFill>
            <a:schemeClr val="tx1"/>
          </a:solidFill>
          <a:latin typeface="Arial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://leumamsv00001/STREAMICS/server.svc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://leumamsv00001/STREAMICS/PostProcessing" TargetMode="Externa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sites.google.com/chromium.org/driver/downloads" TargetMode="Externa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Python promotion tool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nl-BE" dirty="0"/>
              <a:t>OMS and Streamics</a:t>
            </a:r>
          </a:p>
        </p:txBody>
      </p:sp>
    </p:spTree>
    <p:extLst>
      <p:ext uri="{BB962C8B-B14F-4D97-AF65-F5344CB8AC3E}">
        <p14:creationId xmlns:p14="http://schemas.microsoft.com/office/powerpoint/2010/main" val="23523775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08780" y="431425"/>
            <a:ext cx="7145867" cy="484955"/>
          </a:xfrm>
        </p:spPr>
        <p:txBody>
          <a:bodyPr/>
          <a:lstStyle/>
          <a:p>
            <a:r>
              <a:rPr lang="nl-BE" dirty="0"/>
              <a:t>Manufacturing and post-processing software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85C30B6-0FAB-4045-B6F1-A45206EBBC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066" y="1091935"/>
            <a:ext cx="7145867" cy="3839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6696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08780" y="431425"/>
            <a:ext cx="7145867" cy="484955"/>
          </a:xfrm>
        </p:spPr>
        <p:txBody>
          <a:bodyPr/>
          <a:lstStyle/>
          <a:p>
            <a:r>
              <a:rPr lang="nl-BE" dirty="0"/>
              <a:t>Manufacturing and post-processing software</a:t>
            </a:r>
          </a:p>
        </p:txBody>
      </p:sp>
      <p:pic>
        <p:nvPicPr>
          <p:cNvPr id="2050" name="Picture 2" descr="Production Management Software | Materialise Streamics">
            <a:extLst>
              <a:ext uri="{FF2B5EF4-FFF2-40B4-BE49-F238E27FC236}">
                <a16:creationId xmlns:a16="http://schemas.microsoft.com/office/drawing/2014/main" id="{24B2E828-6B07-4FE0-8427-A144535715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096" y="903393"/>
            <a:ext cx="6992107" cy="4153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50338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08780" y="431425"/>
            <a:ext cx="7145867" cy="484955"/>
          </a:xfrm>
        </p:spPr>
        <p:txBody>
          <a:bodyPr/>
          <a:lstStyle/>
          <a:p>
            <a:r>
              <a:rPr lang="nl-BE" dirty="0"/>
              <a:t>Manufacturing and post-processing software</a:t>
            </a:r>
          </a:p>
        </p:txBody>
      </p:sp>
      <p:pic>
        <p:nvPicPr>
          <p:cNvPr id="3074" name="Picture 2" descr="Production Management Software | Materialise Streamics">
            <a:extLst>
              <a:ext uri="{FF2B5EF4-FFF2-40B4-BE49-F238E27FC236}">
                <a16:creationId xmlns:a16="http://schemas.microsoft.com/office/drawing/2014/main" id="{D842084A-FC1E-440F-A047-B8EDCBF730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599" y="850949"/>
            <a:ext cx="7225420" cy="4292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52227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457199" y="2075310"/>
            <a:ext cx="8111614" cy="2313809"/>
          </a:xfrm>
        </p:spPr>
        <p:txBody>
          <a:bodyPr>
            <a:normAutofit/>
          </a:bodyPr>
          <a:lstStyle/>
          <a:p>
            <a:pPr fontAlgn="auto"/>
            <a:r>
              <a:rPr lang="en-US" sz="1600" dirty="0">
                <a:solidFill>
                  <a:schemeClr val="tx1"/>
                </a:solidFill>
              </a:rPr>
              <a:t>We need to promote cases in both the OMS and Streamics from now on.</a:t>
            </a:r>
          </a:p>
          <a:p>
            <a:pPr marL="355600" lvl="1" indent="0">
              <a:buNone/>
            </a:pP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AE262F3D-3137-4A80-B83F-D7486B193BE5}"/>
              </a:ext>
            </a:extLst>
          </p:cNvPr>
          <p:cNvSpPr txBox="1">
            <a:spLocks/>
          </p:cNvSpPr>
          <p:nvPr/>
        </p:nvSpPr>
        <p:spPr>
          <a:xfrm>
            <a:off x="408780" y="431425"/>
            <a:ext cx="7145867" cy="48495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r>
              <a:rPr lang="nl-BE" dirty="0"/>
              <a:t>Good to know</a:t>
            </a:r>
          </a:p>
        </p:txBody>
      </p:sp>
    </p:spTree>
    <p:extLst>
      <p:ext uri="{BB962C8B-B14F-4D97-AF65-F5344CB8AC3E}">
        <p14:creationId xmlns:p14="http://schemas.microsoft.com/office/powerpoint/2010/main" val="42222521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Order ID versus Case ID</a:t>
            </a:r>
          </a:p>
        </p:txBody>
      </p:sp>
    </p:spTree>
    <p:extLst>
      <p:ext uri="{BB962C8B-B14F-4D97-AF65-F5344CB8AC3E}">
        <p14:creationId xmlns:p14="http://schemas.microsoft.com/office/powerpoint/2010/main" val="14597300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08780" y="431425"/>
            <a:ext cx="7145867" cy="484955"/>
          </a:xfrm>
        </p:spPr>
        <p:txBody>
          <a:bodyPr/>
          <a:lstStyle/>
          <a:p>
            <a:r>
              <a:rPr lang="nl-BE" dirty="0"/>
              <a:t>Order ID &lt;&gt; Case ID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85C30B6-0FAB-4045-B6F1-A45206EBBC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066" y="1091935"/>
            <a:ext cx="7145867" cy="383918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D92F0CB-94CD-4D41-A31D-FE0E4984DA97}"/>
              </a:ext>
            </a:extLst>
          </p:cNvPr>
          <p:cNvSpPr/>
          <p:nvPr/>
        </p:nvSpPr>
        <p:spPr>
          <a:xfrm>
            <a:off x="1653796" y="3236621"/>
            <a:ext cx="1103260" cy="1612470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400" dirty="0" err="1"/>
          </a:p>
        </p:txBody>
      </p:sp>
    </p:spTree>
    <p:extLst>
      <p:ext uri="{BB962C8B-B14F-4D97-AF65-F5344CB8AC3E}">
        <p14:creationId xmlns:p14="http://schemas.microsoft.com/office/powerpoint/2010/main" val="16196679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08780" y="431425"/>
            <a:ext cx="7145867" cy="484955"/>
          </a:xfrm>
        </p:spPr>
        <p:txBody>
          <a:bodyPr/>
          <a:lstStyle/>
          <a:p>
            <a:r>
              <a:rPr lang="nl-BE" dirty="0"/>
              <a:t>Order ID &lt;&gt; Case ID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85C30B6-0FAB-4045-B6F1-A45206EBBC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967" t="54378" r="69025" b="6591"/>
          <a:stretch/>
        </p:blipFill>
        <p:spPr>
          <a:xfrm>
            <a:off x="540287" y="1079055"/>
            <a:ext cx="3477532" cy="331332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D92F0CB-94CD-4D41-A31D-FE0E4984DA97}"/>
              </a:ext>
            </a:extLst>
          </p:cNvPr>
          <p:cNvSpPr/>
          <p:nvPr/>
        </p:nvSpPr>
        <p:spPr>
          <a:xfrm>
            <a:off x="678670" y="1302327"/>
            <a:ext cx="2279276" cy="346364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400" dirty="0" err="1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691C45D-FFE9-45FD-B779-CFE3D0D0D253}"/>
              </a:ext>
            </a:extLst>
          </p:cNvPr>
          <p:cNvSpPr txBox="1">
            <a:spLocks/>
          </p:cNvSpPr>
          <p:nvPr/>
        </p:nvSpPr>
        <p:spPr>
          <a:xfrm>
            <a:off x="4246460" y="1302327"/>
            <a:ext cx="4495758" cy="33133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5600" indent="-355600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SzPct val="120000"/>
              <a:buFont typeface="Arial" panose="020B0604020202020204" pitchFamily="34" charset="0"/>
              <a:buChar char="•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1pPr>
            <a:lvl2pPr marL="720725" indent="-365125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SzPct val="125000"/>
              <a:buFont typeface="Arial" panose="020B0604020202020204" pitchFamily="34" charset="0"/>
              <a:buChar char="•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2pPr>
            <a:lvl3pPr marL="893763" indent="-173038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Lucida Grande"/>
              <a:buChar char="-"/>
              <a:tabLst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3pPr>
            <a:lvl4pPr marL="1076325" indent="-182563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/>
              <a:buChar char="–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tx1"/>
                </a:solidFill>
              </a:rPr>
              <a:t>Order ID: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tx1"/>
                </a:solidFill>
              </a:rPr>
              <a:t>Unique internal production number of Streamics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tx1"/>
                </a:solidFill>
              </a:rPr>
              <a:t>(i.e. a number with no meaning)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endParaRPr lang="en-US" sz="1600" dirty="0">
              <a:solidFill>
                <a:schemeClr val="tx1"/>
              </a:solidFill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tx1"/>
                </a:solidFill>
              </a:rPr>
              <a:t>External order ID: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tx1"/>
                </a:solidFill>
              </a:rPr>
              <a:t>= Case ID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tx1"/>
                </a:solidFill>
              </a:rPr>
              <a:t>Unique internal code of the insoles/OMS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tx1"/>
                </a:solidFill>
              </a:rPr>
              <a:t>(i.e. alternate key)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endParaRPr lang="en-US" sz="1600" dirty="0">
              <a:solidFill>
                <a:schemeClr val="tx1"/>
              </a:solidFill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tx1"/>
                </a:solidFill>
              </a:rPr>
              <a:t>Customer: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tx1"/>
                </a:solidFill>
              </a:rPr>
              <a:t>RS Print OMS</a:t>
            </a:r>
            <a:endParaRPr lang="en-US" sz="1600" dirty="0">
              <a:solidFill>
                <a:srgbClr val="00B050"/>
              </a:solidFill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endParaRPr lang="en-US" sz="1600" dirty="0">
              <a:solidFill>
                <a:schemeClr val="tx1"/>
              </a:solidFill>
            </a:endParaRPr>
          </a:p>
          <a:p>
            <a:pPr marL="355600" lvl="1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70203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Login Streamics</a:t>
            </a:r>
          </a:p>
        </p:txBody>
      </p:sp>
    </p:spTree>
    <p:extLst>
      <p:ext uri="{BB962C8B-B14F-4D97-AF65-F5344CB8AC3E}">
        <p14:creationId xmlns:p14="http://schemas.microsoft.com/office/powerpoint/2010/main" val="16797214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08780" y="431425"/>
            <a:ext cx="7145867" cy="484955"/>
          </a:xfrm>
        </p:spPr>
        <p:txBody>
          <a:bodyPr/>
          <a:lstStyle/>
          <a:p>
            <a:r>
              <a:rPr lang="nl-BE" dirty="0"/>
              <a:t>Login desktop application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464128" y="4283913"/>
            <a:ext cx="8111614" cy="484955"/>
          </a:xfrm>
        </p:spPr>
        <p:txBody>
          <a:bodyPr>
            <a:normAutofit/>
          </a:bodyPr>
          <a:lstStyle/>
          <a:p>
            <a:pPr marL="0" indent="0" fontAlgn="auto">
              <a:buNone/>
            </a:pPr>
            <a:r>
              <a:rPr lang="en-US" sz="1600" dirty="0">
                <a:solidFill>
                  <a:schemeClr val="tx1"/>
                </a:solidFill>
                <a:hlinkClick r:id="rId2"/>
              </a:rPr>
              <a:t>http://leumamsv00001/STREAMICS/server.svc</a:t>
            </a:r>
            <a:endParaRPr lang="en-US" sz="1600" dirty="0">
              <a:solidFill>
                <a:schemeClr val="tx1"/>
              </a:solidFill>
            </a:endParaRPr>
          </a:p>
          <a:p>
            <a:pPr marL="355600" lvl="1" indent="0">
              <a:buNone/>
            </a:pPr>
            <a:endParaRPr lang="en-US" sz="1600" dirty="0">
              <a:solidFill>
                <a:schemeClr val="tx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0634030-BA62-45F8-854E-1E053EBA19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78" t="1908" r="3294" b="1121"/>
          <a:stretch/>
        </p:blipFill>
        <p:spPr>
          <a:xfrm>
            <a:off x="464128" y="1273574"/>
            <a:ext cx="3110345" cy="265314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CE7C602-B818-497B-BD17-80F66A5B744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204" t="6181" r="9772" b="10491"/>
          <a:stretch/>
        </p:blipFill>
        <p:spPr>
          <a:xfrm>
            <a:off x="4571999" y="1273573"/>
            <a:ext cx="3267486" cy="2653145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5264593-6A0A-4AA5-A12D-6C26289979F5}"/>
              </a:ext>
            </a:extLst>
          </p:cNvPr>
          <p:cNvCxnSpPr>
            <a:cxnSpLocks/>
          </p:cNvCxnSpPr>
          <p:nvPr/>
        </p:nvCxnSpPr>
        <p:spPr>
          <a:xfrm flipV="1">
            <a:off x="3366655" y="1475509"/>
            <a:ext cx="1143000" cy="321676"/>
          </a:xfrm>
          <a:prstGeom prst="straightConnector1">
            <a:avLst/>
          </a:prstGeom>
          <a:ln w="57150" cmpd="sng"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FDA2C96-0ADD-423D-832A-9378D2951B91}"/>
              </a:ext>
            </a:extLst>
          </p:cNvPr>
          <p:cNvCxnSpPr>
            <a:cxnSpLocks/>
          </p:cNvCxnSpPr>
          <p:nvPr/>
        </p:nvCxnSpPr>
        <p:spPr>
          <a:xfrm flipH="1">
            <a:off x="3713018" y="2064327"/>
            <a:ext cx="1052946" cy="2219584"/>
          </a:xfrm>
          <a:prstGeom prst="straightConnector1">
            <a:avLst/>
          </a:prstGeom>
          <a:ln w="57150" cmpd="sng"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02466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08780" y="431425"/>
            <a:ext cx="7145867" cy="484955"/>
          </a:xfrm>
        </p:spPr>
        <p:txBody>
          <a:bodyPr/>
          <a:lstStyle/>
          <a:p>
            <a:r>
              <a:rPr lang="nl-BE" dirty="0"/>
              <a:t>Login desktop application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DDC73170-FF6B-4D87-93F2-33E8DAA920B7}"/>
              </a:ext>
            </a:extLst>
          </p:cNvPr>
          <p:cNvSpPr txBox="1">
            <a:spLocks/>
          </p:cNvSpPr>
          <p:nvPr/>
        </p:nvSpPr>
        <p:spPr>
          <a:xfrm>
            <a:off x="4308763" y="1459566"/>
            <a:ext cx="3900055" cy="33133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5600" indent="-355600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SzPct val="120000"/>
              <a:buFont typeface="Arial" panose="020B0604020202020204" pitchFamily="34" charset="0"/>
              <a:buChar char="•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1pPr>
            <a:lvl2pPr marL="720725" indent="-365125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SzPct val="125000"/>
              <a:buFont typeface="Arial" panose="020B0604020202020204" pitchFamily="34" charset="0"/>
              <a:buChar char="•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2pPr>
            <a:lvl3pPr marL="893763" indent="-173038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Lucida Grande"/>
              <a:buChar char="-"/>
              <a:tabLst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3pPr>
            <a:lvl4pPr marL="1076325" indent="-182563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/>
              <a:buChar char="–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tx1"/>
                </a:solidFill>
              </a:rPr>
              <a:t>Login option 1: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tx1"/>
                </a:solidFill>
              </a:rPr>
              <a:t>firstname.lastname@materialise.be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endParaRPr lang="en-US" sz="1600" dirty="0">
              <a:solidFill>
                <a:schemeClr val="tx1"/>
              </a:solidFill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tx1"/>
                </a:solidFill>
              </a:rPr>
              <a:t>Login option 2: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tx1"/>
                </a:solidFill>
              </a:rPr>
              <a:t>Abbreviation of name (first letter first name + last name)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endParaRPr lang="en-US" sz="1600" dirty="0">
              <a:solidFill>
                <a:schemeClr val="tx1"/>
              </a:solidFill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tx1"/>
                </a:solidFill>
              </a:rPr>
              <a:t>Password: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tx1"/>
                </a:solidFill>
              </a:rPr>
              <a:t>Personal password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endParaRPr lang="en-US" sz="1600" dirty="0">
              <a:solidFill>
                <a:schemeClr val="tx1"/>
              </a:solidFill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tx1"/>
                </a:solidFill>
              </a:rPr>
              <a:t>Tip: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tx1"/>
                </a:solidFill>
              </a:rPr>
              <a:t>Use the same password for both: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chemeClr val="tx1"/>
                </a:solidFill>
              </a:rPr>
              <a:t>OMS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chemeClr val="tx1"/>
                </a:solidFill>
              </a:rPr>
              <a:t>Streamics</a:t>
            </a:r>
            <a:endParaRPr lang="en-US" sz="1600" dirty="0">
              <a:solidFill>
                <a:srgbClr val="00B050"/>
              </a:solidFill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endParaRPr lang="en-US" sz="1600" dirty="0">
              <a:solidFill>
                <a:schemeClr val="tx1"/>
              </a:solidFill>
            </a:endParaRPr>
          </a:p>
          <a:p>
            <a:pPr marL="355600" lvl="1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endParaRPr lang="en-US" sz="1600"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6C939E1-2F8B-4E9A-AC52-870F406F26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78" t="1908" r="3294" b="1121"/>
          <a:stretch/>
        </p:blipFill>
        <p:spPr>
          <a:xfrm>
            <a:off x="464128" y="1273574"/>
            <a:ext cx="3110345" cy="2653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3727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Content</a:t>
            </a:r>
          </a:p>
        </p:txBody>
      </p:sp>
      <p:pic>
        <p:nvPicPr>
          <p:cNvPr id="8" name="Picture Placeholder 7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14" r="12514"/>
          <a:stretch>
            <a:fillRect/>
          </a:stretch>
        </p:blipFill>
        <p:spPr/>
      </p:pic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474134" y="1866203"/>
            <a:ext cx="4167535" cy="2920542"/>
          </a:xfrm>
        </p:spPr>
        <p:txBody>
          <a:bodyPr>
            <a:normAutofit lnSpcReduction="10000"/>
          </a:bodyPr>
          <a:lstStyle/>
          <a:p>
            <a:r>
              <a:rPr lang="nl-BE" sz="1200" dirty="0">
                <a:solidFill>
                  <a:srgbClr val="0D0D16"/>
                </a:solidFill>
                <a:cs typeface="Arial"/>
              </a:rPr>
              <a:t>[1] Current OMS flow</a:t>
            </a:r>
          </a:p>
          <a:p>
            <a:r>
              <a:rPr lang="nl-BE" sz="1200" dirty="0">
                <a:solidFill>
                  <a:srgbClr val="0D0D16"/>
                </a:solidFill>
                <a:cs typeface="Arial"/>
              </a:rPr>
              <a:t>[2] Streamics</a:t>
            </a:r>
          </a:p>
          <a:p>
            <a:r>
              <a:rPr lang="nl-BE" sz="1200" dirty="0">
                <a:solidFill>
                  <a:srgbClr val="0D0D16"/>
                </a:solidFill>
                <a:cs typeface="Arial"/>
              </a:rPr>
              <a:t>[3] Order ID versus Case ID</a:t>
            </a:r>
          </a:p>
          <a:p>
            <a:r>
              <a:rPr lang="nl-BE" sz="1200" dirty="0">
                <a:solidFill>
                  <a:srgbClr val="0D0D16"/>
                </a:solidFill>
                <a:cs typeface="Arial"/>
              </a:rPr>
              <a:t>[4] Manual workflow Streamics post-processing</a:t>
            </a:r>
          </a:p>
          <a:p>
            <a:pPr marL="171450" indent="-171450">
              <a:buFontTx/>
              <a:buChar char="-"/>
            </a:pPr>
            <a:r>
              <a:rPr lang="nl-BE" sz="1200" dirty="0">
                <a:solidFill>
                  <a:srgbClr val="0D0D16"/>
                </a:solidFill>
                <a:cs typeface="Arial"/>
              </a:rPr>
              <a:t>Promotion of order</a:t>
            </a:r>
          </a:p>
          <a:p>
            <a:pPr marL="171450" indent="-171450">
              <a:buFontTx/>
              <a:buChar char="-"/>
            </a:pPr>
            <a:r>
              <a:rPr lang="nl-BE" sz="1200" dirty="0">
                <a:solidFill>
                  <a:srgbClr val="0D0D16"/>
                </a:solidFill>
                <a:cs typeface="Arial"/>
              </a:rPr>
              <a:t>Scrapping a printed part</a:t>
            </a:r>
          </a:p>
          <a:p>
            <a:r>
              <a:rPr lang="nl-BE" sz="1200" dirty="0">
                <a:solidFill>
                  <a:srgbClr val="0D0D16"/>
                </a:solidFill>
                <a:cs typeface="Arial"/>
              </a:rPr>
              <a:t>[5] Automated workflow Streamics post-processing</a:t>
            </a:r>
          </a:p>
          <a:p>
            <a:r>
              <a:rPr lang="nl-BE" sz="1200" dirty="0">
                <a:solidFill>
                  <a:srgbClr val="0D0D16"/>
                </a:solidFill>
                <a:cs typeface="Arial"/>
              </a:rPr>
              <a:t>[6] Future</a:t>
            </a:r>
          </a:p>
          <a:p>
            <a:endParaRPr lang="nl-BE" sz="1200" dirty="0"/>
          </a:p>
        </p:txBody>
      </p:sp>
    </p:spTree>
    <p:extLst>
      <p:ext uri="{BB962C8B-B14F-4D97-AF65-F5344CB8AC3E}">
        <p14:creationId xmlns:p14="http://schemas.microsoft.com/office/powerpoint/2010/main" val="20187093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08780" y="431425"/>
            <a:ext cx="7145867" cy="484955"/>
          </a:xfrm>
        </p:spPr>
        <p:txBody>
          <a:bodyPr/>
          <a:lstStyle/>
          <a:p>
            <a:r>
              <a:rPr lang="nl-BE" dirty="0"/>
              <a:t>Login desktop application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85C30B6-0FAB-4045-B6F1-A45206EBBC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066" y="1091935"/>
            <a:ext cx="7145867" cy="3839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2016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Login Streamics</a:t>
            </a:r>
            <a:br>
              <a:rPr lang="en-US" dirty="0"/>
            </a:br>
            <a:r>
              <a:rPr lang="en-US" dirty="0"/>
              <a:t>post-processing</a:t>
            </a:r>
          </a:p>
        </p:txBody>
      </p:sp>
    </p:spTree>
    <p:extLst>
      <p:ext uri="{BB962C8B-B14F-4D97-AF65-F5344CB8AC3E}">
        <p14:creationId xmlns:p14="http://schemas.microsoft.com/office/powerpoint/2010/main" val="4102947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4E6A36C2-7C98-4248-A020-EFC027DE7D2E}"/>
              </a:ext>
            </a:extLst>
          </p:cNvPr>
          <p:cNvSpPr txBox="1">
            <a:spLocks/>
          </p:cNvSpPr>
          <p:nvPr/>
        </p:nvSpPr>
        <p:spPr>
          <a:xfrm>
            <a:off x="4308763" y="1188009"/>
            <a:ext cx="3900055" cy="33133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5600" indent="-355600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SzPct val="120000"/>
              <a:buFont typeface="Arial" panose="020B0604020202020204" pitchFamily="34" charset="0"/>
              <a:buChar char="•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1pPr>
            <a:lvl2pPr marL="720725" indent="-365125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SzPct val="125000"/>
              <a:buFont typeface="Arial" panose="020B0604020202020204" pitchFamily="34" charset="0"/>
              <a:buChar char="•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2pPr>
            <a:lvl3pPr marL="893763" indent="-173038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Lucida Grande"/>
              <a:buChar char="-"/>
              <a:tabLst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3pPr>
            <a:lvl4pPr marL="1076325" indent="-182563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/>
              <a:buChar char="–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tx1"/>
                </a:solidFill>
              </a:rPr>
              <a:t>Login option 1: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tx1"/>
                </a:solidFill>
              </a:rPr>
              <a:t>firstname.lastname@materialise.be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endParaRPr lang="en-US" sz="1600" dirty="0">
              <a:solidFill>
                <a:schemeClr val="tx1"/>
              </a:solidFill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tx1"/>
                </a:solidFill>
              </a:rPr>
              <a:t>Login option 2: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tx1"/>
                </a:solidFill>
              </a:rPr>
              <a:t>Abbreviation of name (first letter first name + last name)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endParaRPr lang="en-US" sz="1600" dirty="0">
              <a:solidFill>
                <a:schemeClr val="tx1"/>
              </a:solidFill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tx1"/>
                </a:solidFill>
              </a:rPr>
              <a:t>Password: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tx1"/>
                </a:solidFill>
              </a:rPr>
              <a:t>Personal password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endParaRPr lang="en-US" sz="1600" dirty="0">
              <a:solidFill>
                <a:schemeClr val="tx1"/>
              </a:solidFill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tx1"/>
                </a:solidFill>
              </a:rPr>
              <a:t>Tip: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tx1"/>
                </a:solidFill>
              </a:rPr>
              <a:t>Use the same password for both: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chemeClr val="tx1"/>
                </a:solidFill>
              </a:rPr>
              <a:t>OMS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chemeClr val="tx1"/>
                </a:solidFill>
              </a:rPr>
              <a:t>Streamics</a:t>
            </a:r>
            <a:endParaRPr lang="en-US" sz="1600" dirty="0">
              <a:solidFill>
                <a:srgbClr val="00B050"/>
              </a:solidFill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endParaRPr lang="en-US" sz="1600" dirty="0">
              <a:solidFill>
                <a:schemeClr val="tx1"/>
              </a:solidFill>
            </a:endParaRPr>
          </a:p>
          <a:p>
            <a:pPr marL="355600" lvl="1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08780" y="431425"/>
            <a:ext cx="7145867" cy="484955"/>
          </a:xfrm>
        </p:spPr>
        <p:txBody>
          <a:bodyPr/>
          <a:lstStyle/>
          <a:p>
            <a:r>
              <a:rPr lang="nl-BE" dirty="0"/>
              <a:t>Login web application: post-processing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516193" y="4501334"/>
            <a:ext cx="8111614" cy="421482"/>
          </a:xfrm>
        </p:spPr>
        <p:txBody>
          <a:bodyPr>
            <a:normAutofit/>
          </a:bodyPr>
          <a:lstStyle/>
          <a:p>
            <a:pPr marL="0" indent="0" fontAlgn="auto">
              <a:buNone/>
            </a:pPr>
            <a:r>
              <a:rPr lang="en-US" sz="1600" dirty="0">
                <a:solidFill>
                  <a:schemeClr val="tx1"/>
                </a:solidFill>
                <a:hlinkClick r:id="rId2"/>
              </a:rPr>
              <a:t>http://leumamsv00001/STREAMICS/PostProcessing</a:t>
            </a:r>
            <a:endParaRPr lang="en-US" sz="1600" dirty="0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C06D090-B346-4F67-9443-18C499DCC39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53" t="8027" r="4782" b="9171"/>
          <a:stretch/>
        </p:blipFill>
        <p:spPr>
          <a:xfrm>
            <a:off x="394925" y="1191529"/>
            <a:ext cx="3507582" cy="2586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2905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Manual workflow Streamics</a:t>
            </a:r>
            <a:br>
              <a:rPr lang="en-US" dirty="0"/>
            </a:br>
            <a:r>
              <a:rPr lang="en-US" dirty="0"/>
              <a:t>promotion</a:t>
            </a:r>
          </a:p>
        </p:txBody>
      </p:sp>
    </p:spTree>
    <p:extLst>
      <p:ext uri="{BB962C8B-B14F-4D97-AF65-F5344CB8AC3E}">
        <p14:creationId xmlns:p14="http://schemas.microsoft.com/office/powerpoint/2010/main" val="20425703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457199" y="2075310"/>
            <a:ext cx="8111614" cy="2313809"/>
          </a:xfrm>
        </p:spPr>
        <p:txBody>
          <a:bodyPr>
            <a:normAutofit/>
          </a:bodyPr>
          <a:lstStyle/>
          <a:p>
            <a:pPr fontAlgn="auto"/>
            <a:r>
              <a:rPr lang="en-US" sz="1600" dirty="0">
                <a:solidFill>
                  <a:schemeClr val="tx1"/>
                </a:solidFill>
              </a:rPr>
              <a:t>Promoting an order manually requires the order ID.</a:t>
            </a:r>
          </a:p>
          <a:p>
            <a:pPr fontAlgn="auto"/>
            <a:r>
              <a:rPr lang="en-US" sz="1600" dirty="0">
                <a:solidFill>
                  <a:schemeClr val="tx1"/>
                </a:solidFill>
              </a:rPr>
              <a:t>We will scan the order ID with a QR code</a:t>
            </a:r>
          </a:p>
          <a:p>
            <a:pPr marL="355600" lvl="1" indent="0">
              <a:buNone/>
            </a:pP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AE262F3D-3137-4A80-B83F-D7486B193BE5}"/>
              </a:ext>
            </a:extLst>
          </p:cNvPr>
          <p:cNvSpPr txBox="1">
            <a:spLocks/>
          </p:cNvSpPr>
          <p:nvPr/>
        </p:nvSpPr>
        <p:spPr>
          <a:xfrm>
            <a:off x="408780" y="431425"/>
            <a:ext cx="7145867" cy="48495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r>
              <a:rPr lang="nl-BE" dirty="0"/>
              <a:t>Good to know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BB76B8E-6457-4CAC-BF14-AE629FFF5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0324" y="2909454"/>
            <a:ext cx="1352405" cy="13038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0197537-8E10-4727-A401-7DC78709A1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967" t="54378" r="69025" b="6591"/>
          <a:stretch/>
        </p:blipFill>
        <p:spPr>
          <a:xfrm>
            <a:off x="5816751" y="1637546"/>
            <a:ext cx="3031001" cy="288787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E880FB9-4FCC-4867-9E7C-7CB6980F69A6}"/>
              </a:ext>
            </a:extLst>
          </p:cNvPr>
          <p:cNvSpPr/>
          <p:nvPr/>
        </p:nvSpPr>
        <p:spPr>
          <a:xfrm>
            <a:off x="6007311" y="1853919"/>
            <a:ext cx="753707" cy="2671506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400" dirty="0" err="1"/>
          </a:p>
        </p:txBody>
      </p:sp>
    </p:spTree>
    <p:extLst>
      <p:ext uri="{BB962C8B-B14F-4D97-AF65-F5344CB8AC3E}">
        <p14:creationId xmlns:p14="http://schemas.microsoft.com/office/powerpoint/2010/main" val="1606395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EAA38E3-6A89-4EC7-8BE6-1BE6309488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780" y="1921910"/>
            <a:ext cx="3038060" cy="179698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08780" y="431425"/>
            <a:ext cx="7145867" cy="484955"/>
          </a:xfrm>
        </p:spPr>
        <p:txBody>
          <a:bodyPr/>
          <a:lstStyle/>
          <a:p>
            <a:r>
              <a:rPr lang="nl-BE" dirty="0"/>
              <a:t>Statuses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98DD10-49A4-4669-94B7-60A6A9F21AE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098"/>
          <a:stretch/>
        </p:blipFill>
        <p:spPr>
          <a:xfrm>
            <a:off x="4144528" y="1921910"/>
            <a:ext cx="2914650" cy="2403764"/>
          </a:xfrm>
          <a:prstGeom prst="rect">
            <a:avLst/>
          </a:prstGeom>
        </p:spPr>
      </p:pic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E8F078D5-770F-4522-80B8-8D3CDCCAF514}"/>
              </a:ext>
            </a:extLst>
          </p:cNvPr>
          <p:cNvSpPr txBox="1">
            <a:spLocks/>
          </p:cNvSpPr>
          <p:nvPr/>
        </p:nvSpPr>
        <p:spPr>
          <a:xfrm>
            <a:off x="408780" y="1415385"/>
            <a:ext cx="1496341" cy="3389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5600" indent="-355600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SzPct val="120000"/>
              <a:buFont typeface="Arial" panose="020B0604020202020204" pitchFamily="34" charset="0"/>
              <a:buChar char="•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1pPr>
            <a:lvl2pPr marL="720725" indent="-365125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SzPct val="125000"/>
              <a:buFont typeface="Arial" panose="020B0604020202020204" pitchFamily="34" charset="0"/>
              <a:buChar char="•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2pPr>
            <a:lvl3pPr marL="893763" indent="-173038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Lucida Grande"/>
              <a:buChar char="-"/>
              <a:tabLst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3pPr>
            <a:lvl4pPr marL="1076325" indent="-182563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/>
              <a:buChar char="–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tx1"/>
                </a:solidFill>
              </a:rPr>
              <a:t>OMS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D58EEC26-B0C6-44A0-9237-F49F1237B229}"/>
              </a:ext>
            </a:extLst>
          </p:cNvPr>
          <p:cNvSpPr txBox="1">
            <a:spLocks/>
          </p:cNvSpPr>
          <p:nvPr/>
        </p:nvSpPr>
        <p:spPr>
          <a:xfrm>
            <a:off x="4002380" y="1415385"/>
            <a:ext cx="1496341" cy="3389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5600" indent="-355600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SzPct val="120000"/>
              <a:buFont typeface="Arial" panose="020B0604020202020204" pitchFamily="34" charset="0"/>
              <a:buChar char="•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1pPr>
            <a:lvl2pPr marL="720725" indent="-365125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SzPct val="125000"/>
              <a:buFont typeface="Arial" panose="020B0604020202020204" pitchFamily="34" charset="0"/>
              <a:buChar char="•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2pPr>
            <a:lvl3pPr marL="893763" indent="-173038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Lucida Grande"/>
              <a:buChar char="-"/>
              <a:tabLst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3pPr>
            <a:lvl4pPr marL="1076325" indent="-182563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/>
              <a:buChar char="–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tx1"/>
                </a:solidFill>
              </a:rPr>
              <a:t>Streamics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CF86DBA-AA2E-431B-86A3-0CAF281CC629}"/>
              </a:ext>
            </a:extLst>
          </p:cNvPr>
          <p:cNvCxnSpPr>
            <a:cxnSpLocks/>
          </p:cNvCxnSpPr>
          <p:nvPr/>
        </p:nvCxnSpPr>
        <p:spPr>
          <a:xfrm>
            <a:off x="6993872" y="1958526"/>
            <a:ext cx="0" cy="829644"/>
          </a:xfrm>
          <a:prstGeom prst="line">
            <a:avLst/>
          </a:prstGeom>
          <a:ln w="1270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FD5409E5-7A82-4BBD-855F-4C94B246A03B}"/>
              </a:ext>
            </a:extLst>
          </p:cNvPr>
          <p:cNvSpPr txBox="1">
            <a:spLocks/>
          </p:cNvSpPr>
          <p:nvPr/>
        </p:nvSpPr>
        <p:spPr>
          <a:xfrm>
            <a:off x="7238879" y="2239955"/>
            <a:ext cx="1496341" cy="33891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55600" indent="-355600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SzPct val="120000"/>
              <a:buFont typeface="Arial" panose="020B0604020202020204" pitchFamily="34" charset="0"/>
              <a:buChar char="•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1pPr>
            <a:lvl2pPr marL="720725" indent="-365125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SzPct val="125000"/>
              <a:buFont typeface="Arial" panose="020B0604020202020204" pitchFamily="34" charset="0"/>
              <a:buChar char="•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2pPr>
            <a:lvl3pPr marL="893763" indent="-173038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Lucida Grande"/>
              <a:buChar char="-"/>
              <a:tabLst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3pPr>
            <a:lvl4pPr marL="1076325" indent="-182563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/>
              <a:buChar char="–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tx1"/>
                </a:solidFill>
              </a:rPr>
              <a:t>Materialise HQ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57EAC4C-7D56-49EC-BD54-B8928E1C61F6}"/>
              </a:ext>
            </a:extLst>
          </p:cNvPr>
          <p:cNvCxnSpPr>
            <a:cxnSpLocks/>
          </p:cNvCxnSpPr>
          <p:nvPr/>
        </p:nvCxnSpPr>
        <p:spPr>
          <a:xfrm>
            <a:off x="6993872" y="2863121"/>
            <a:ext cx="0" cy="1409076"/>
          </a:xfrm>
          <a:prstGeom prst="line">
            <a:avLst/>
          </a:prstGeom>
          <a:ln w="1270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5D073BC3-ACA3-49A5-80FF-5DF2B1281920}"/>
              </a:ext>
            </a:extLst>
          </p:cNvPr>
          <p:cNvSpPr txBox="1">
            <a:spLocks/>
          </p:cNvSpPr>
          <p:nvPr/>
        </p:nvSpPr>
        <p:spPr>
          <a:xfrm>
            <a:off x="7238880" y="3380546"/>
            <a:ext cx="1295398" cy="4592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5600" indent="-355600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SzPct val="120000"/>
              <a:buFont typeface="Arial" panose="020B0604020202020204" pitchFamily="34" charset="0"/>
              <a:buChar char="•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1pPr>
            <a:lvl2pPr marL="720725" indent="-365125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SzPct val="125000"/>
              <a:buFont typeface="Arial" panose="020B0604020202020204" pitchFamily="34" charset="0"/>
              <a:buChar char="•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2pPr>
            <a:lvl3pPr marL="893763" indent="-173038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Lucida Grande"/>
              <a:buChar char="-"/>
              <a:tabLst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3pPr>
            <a:lvl4pPr marL="1076325" indent="-182563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/>
              <a:buChar char="–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tx1"/>
                </a:solidFill>
              </a:rPr>
              <a:t>Motion</a:t>
            </a:r>
          </a:p>
        </p:txBody>
      </p:sp>
    </p:spTree>
    <p:extLst>
      <p:ext uri="{BB962C8B-B14F-4D97-AF65-F5344CB8AC3E}">
        <p14:creationId xmlns:p14="http://schemas.microsoft.com/office/powerpoint/2010/main" val="3125124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08780" y="431425"/>
            <a:ext cx="7145867" cy="484955"/>
          </a:xfrm>
        </p:spPr>
        <p:txBody>
          <a:bodyPr/>
          <a:lstStyle/>
          <a:p>
            <a:r>
              <a:rPr lang="nl-BE" dirty="0"/>
              <a:t>Web application: start screen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244ED77-FD2D-4254-B815-A8A9D6AD4F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9" r="-1"/>
          <a:stretch/>
        </p:blipFill>
        <p:spPr>
          <a:xfrm>
            <a:off x="1003355" y="1273475"/>
            <a:ext cx="7649453" cy="2918226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ACEB1C4-0BC0-46C3-88E2-52670D875E29}"/>
              </a:ext>
            </a:extLst>
          </p:cNvPr>
          <p:cNvCxnSpPr>
            <a:cxnSpLocks/>
          </p:cNvCxnSpPr>
          <p:nvPr/>
        </p:nvCxnSpPr>
        <p:spPr>
          <a:xfrm flipV="1">
            <a:off x="1336964" y="2265218"/>
            <a:ext cx="1343891" cy="1212273"/>
          </a:xfrm>
          <a:prstGeom prst="straightConnector1">
            <a:avLst/>
          </a:prstGeom>
          <a:ln w="57150" cmpd="sng"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C62D8DD1-9EC7-4B5F-B5AB-140FDF4075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744" y="3565611"/>
            <a:ext cx="1189151" cy="1146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0363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08780" y="431425"/>
            <a:ext cx="7145867" cy="484955"/>
          </a:xfrm>
        </p:spPr>
        <p:txBody>
          <a:bodyPr/>
          <a:lstStyle/>
          <a:p>
            <a:r>
              <a:rPr lang="nl-BE" dirty="0"/>
              <a:t>Order page: overview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676027C-4575-4B0A-AB28-C7FF58197A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6" t="1359" r="946"/>
          <a:stretch/>
        </p:blipFill>
        <p:spPr>
          <a:xfrm>
            <a:off x="1586873" y="1052945"/>
            <a:ext cx="5541290" cy="3952525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0B23E65-865F-40FA-AC03-DDA778CD1681}"/>
              </a:ext>
            </a:extLst>
          </p:cNvPr>
          <p:cNvCxnSpPr>
            <a:cxnSpLocks/>
          </p:cNvCxnSpPr>
          <p:nvPr/>
        </p:nvCxnSpPr>
        <p:spPr>
          <a:xfrm>
            <a:off x="7309640" y="1886301"/>
            <a:ext cx="0" cy="2249281"/>
          </a:xfrm>
          <a:prstGeom prst="line">
            <a:avLst/>
          </a:prstGeom>
          <a:ln w="1270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128A053A-5F1A-478E-86D1-BA4B140A606B}"/>
              </a:ext>
            </a:extLst>
          </p:cNvPr>
          <p:cNvSpPr txBox="1">
            <a:spLocks/>
          </p:cNvSpPr>
          <p:nvPr/>
        </p:nvSpPr>
        <p:spPr>
          <a:xfrm>
            <a:off x="7523019" y="2914402"/>
            <a:ext cx="1496341" cy="3389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5600" indent="-355600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SzPct val="120000"/>
              <a:buFont typeface="Arial" panose="020B0604020202020204" pitchFamily="34" charset="0"/>
              <a:buChar char="•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1pPr>
            <a:lvl2pPr marL="720725" indent="-365125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SzPct val="125000"/>
              <a:buFont typeface="Arial" panose="020B0604020202020204" pitchFamily="34" charset="0"/>
              <a:buChar char="•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2pPr>
            <a:lvl3pPr marL="893763" indent="-173038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Lucida Grande"/>
              <a:buChar char="-"/>
              <a:tabLst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3pPr>
            <a:lvl4pPr marL="1076325" indent="-182563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/>
              <a:buChar char="–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tx1"/>
                </a:solidFill>
              </a:rPr>
              <a:t>General info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A3C24BF-4B73-4802-8E4E-A46657D1E854}"/>
              </a:ext>
            </a:extLst>
          </p:cNvPr>
          <p:cNvCxnSpPr>
            <a:cxnSpLocks/>
          </p:cNvCxnSpPr>
          <p:nvPr/>
        </p:nvCxnSpPr>
        <p:spPr>
          <a:xfrm>
            <a:off x="7309640" y="4246418"/>
            <a:ext cx="0" cy="249382"/>
          </a:xfrm>
          <a:prstGeom prst="line">
            <a:avLst/>
          </a:prstGeom>
          <a:ln w="1270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777A4CF3-C649-4333-A643-B1A8DA1BB734}"/>
              </a:ext>
            </a:extLst>
          </p:cNvPr>
          <p:cNvSpPr txBox="1">
            <a:spLocks/>
          </p:cNvSpPr>
          <p:nvPr/>
        </p:nvSpPr>
        <p:spPr>
          <a:xfrm>
            <a:off x="7523019" y="4260792"/>
            <a:ext cx="1295398" cy="3389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5600" indent="-355600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SzPct val="120000"/>
              <a:buFont typeface="Arial" panose="020B0604020202020204" pitchFamily="34" charset="0"/>
              <a:buChar char="•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1pPr>
            <a:lvl2pPr marL="720725" indent="-365125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SzPct val="125000"/>
              <a:buFont typeface="Arial" panose="020B0604020202020204" pitchFamily="34" charset="0"/>
              <a:buChar char="•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2pPr>
            <a:lvl3pPr marL="893763" indent="-173038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Lucida Grande"/>
              <a:buChar char="-"/>
              <a:tabLst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3pPr>
            <a:lvl4pPr marL="1076325" indent="-182563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/>
              <a:buChar char="–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tx1"/>
                </a:solidFill>
              </a:rPr>
              <a:t>Parts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665F3B0-D2E2-45AC-96B9-351BEB107824}"/>
              </a:ext>
            </a:extLst>
          </p:cNvPr>
          <p:cNvCxnSpPr>
            <a:cxnSpLocks/>
          </p:cNvCxnSpPr>
          <p:nvPr/>
        </p:nvCxnSpPr>
        <p:spPr>
          <a:xfrm>
            <a:off x="7309640" y="4599709"/>
            <a:ext cx="0" cy="249382"/>
          </a:xfrm>
          <a:prstGeom prst="line">
            <a:avLst/>
          </a:prstGeom>
          <a:ln w="1270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C85B35FE-20E1-47A4-8613-2D76887F5614}"/>
              </a:ext>
            </a:extLst>
          </p:cNvPr>
          <p:cNvSpPr txBox="1">
            <a:spLocks/>
          </p:cNvSpPr>
          <p:nvPr/>
        </p:nvSpPr>
        <p:spPr>
          <a:xfrm>
            <a:off x="7523019" y="4599709"/>
            <a:ext cx="1295398" cy="3389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5600" indent="-355600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SzPct val="120000"/>
              <a:buFont typeface="Arial" panose="020B0604020202020204" pitchFamily="34" charset="0"/>
              <a:buChar char="•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1pPr>
            <a:lvl2pPr marL="720725" indent="-365125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SzPct val="125000"/>
              <a:buFont typeface="Arial" panose="020B0604020202020204" pitchFamily="34" charset="0"/>
              <a:buChar char="•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2pPr>
            <a:lvl3pPr marL="893763" indent="-173038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Lucida Grande"/>
              <a:buChar char="-"/>
              <a:tabLst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3pPr>
            <a:lvl4pPr marL="1076325" indent="-182563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/>
              <a:buChar char="–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tx1"/>
                </a:solidFill>
              </a:rPr>
              <a:t>Statuses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294D4FD-FB68-4B7D-B0F2-E1EBF342177B}"/>
              </a:ext>
            </a:extLst>
          </p:cNvPr>
          <p:cNvSpPr/>
          <p:nvPr/>
        </p:nvSpPr>
        <p:spPr>
          <a:xfrm>
            <a:off x="7523019" y="4246418"/>
            <a:ext cx="1156854" cy="330777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400" dirty="0" err="1"/>
          </a:p>
        </p:txBody>
      </p:sp>
    </p:spTree>
    <p:extLst>
      <p:ext uri="{BB962C8B-B14F-4D97-AF65-F5344CB8AC3E}">
        <p14:creationId xmlns:p14="http://schemas.microsoft.com/office/powerpoint/2010/main" val="1863405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08780" y="431425"/>
            <a:ext cx="7145867" cy="484955"/>
          </a:xfrm>
        </p:spPr>
        <p:txBody>
          <a:bodyPr/>
          <a:lstStyle/>
          <a:p>
            <a:r>
              <a:rPr lang="nl-BE" dirty="0"/>
              <a:t>Order page: parts in production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95C57F-054D-4E30-A190-D80C69CA74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662" y="1559673"/>
            <a:ext cx="8180676" cy="305172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119D2C1A-51F2-4D19-BF41-50C3CD113ED2}"/>
              </a:ext>
            </a:extLst>
          </p:cNvPr>
          <p:cNvSpPr/>
          <p:nvPr/>
        </p:nvSpPr>
        <p:spPr>
          <a:xfrm>
            <a:off x="1717963" y="2343149"/>
            <a:ext cx="3816928" cy="330777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400" dirty="0" err="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C169904-7723-4302-88DB-ECF06F6FE309}"/>
              </a:ext>
            </a:extLst>
          </p:cNvPr>
          <p:cNvSpPr/>
          <p:nvPr/>
        </p:nvSpPr>
        <p:spPr>
          <a:xfrm>
            <a:off x="5534890" y="3534640"/>
            <a:ext cx="2923309" cy="330777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400" dirty="0" err="1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1E8F8DA-E63A-4F71-938D-4AD44625E72D}"/>
              </a:ext>
            </a:extLst>
          </p:cNvPr>
          <p:cNvCxnSpPr>
            <a:cxnSpLocks/>
          </p:cNvCxnSpPr>
          <p:nvPr/>
        </p:nvCxnSpPr>
        <p:spPr>
          <a:xfrm flipV="1">
            <a:off x="6024358" y="4230914"/>
            <a:ext cx="0" cy="478972"/>
          </a:xfrm>
          <a:prstGeom prst="straightConnector1">
            <a:avLst/>
          </a:prstGeom>
          <a:ln w="57150" cmpd="sng"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0A465410-55C1-4689-8A0B-68C9C967C240}"/>
              </a:ext>
            </a:extLst>
          </p:cNvPr>
          <p:cNvSpPr txBox="1">
            <a:spLocks/>
          </p:cNvSpPr>
          <p:nvPr/>
        </p:nvSpPr>
        <p:spPr>
          <a:xfrm>
            <a:off x="2878256" y="4620586"/>
            <a:ext cx="1496341" cy="33891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55600" indent="-355600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SzPct val="120000"/>
              <a:buFont typeface="Arial" panose="020B0604020202020204" pitchFamily="34" charset="0"/>
              <a:buChar char="•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1pPr>
            <a:lvl2pPr marL="720725" indent="-365125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SzPct val="125000"/>
              <a:buFont typeface="Arial" panose="020B0604020202020204" pitchFamily="34" charset="0"/>
              <a:buChar char="•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2pPr>
            <a:lvl3pPr marL="893763" indent="-173038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Lucida Grande"/>
              <a:buChar char="-"/>
              <a:tabLst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3pPr>
            <a:lvl4pPr marL="1076325" indent="-182563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/>
              <a:buChar char="–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tx1"/>
                </a:solidFill>
              </a:rPr>
              <a:t>Materialise HQ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65EB3DDA-99AC-4266-9967-6A831C3122F5}"/>
              </a:ext>
            </a:extLst>
          </p:cNvPr>
          <p:cNvSpPr txBox="1">
            <a:spLocks/>
          </p:cNvSpPr>
          <p:nvPr/>
        </p:nvSpPr>
        <p:spPr>
          <a:xfrm>
            <a:off x="6595178" y="4620586"/>
            <a:ext cx="1496341" cy="3389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5600" indent="-355600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SzPct val="120000"/>
              <a:buFont typeface="Arial" panose="020B0604020202020204" pitchFamily="34" charset="0"/>
              <a:buChar char="•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1pPr>
            <a:lvl2pPr marL="720725" indent="-365125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SzPct val="125000"/>
              <a:buFont typeface="Arial" panose="020B0604020202020204" pitchFamily="34" charset="0"/>
              <a:buChar char="•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2pPr>
            <a:lvl3pPr marL="893763" indent="-173038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Lucida Grande"/>
              <a:buChar char="-"/>
              <a:tabLst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3pPr>
            <a:lvl4pPr marL="1076325" indent="-182563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/>
              <a:buChar char="–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tx1"/>
                </a:solidFill>
              </a:rPr>
              <a:t>Motion</a:t>
            </a:r>
          </a:p>
        </p:txBody>
      </p:sp>
    </p:spTree>
    <p:extLst>
      <p:ext uri="{BB962C8B-B14F-4D97-AF65-F5344CB8AC3E}">
        <p14:creationId xmlns:p14="http://schemas.microsoft.com/office/powerpoint/2010/main" val="3337589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7" grpId="0"/>
      <p:bldP spid="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08780" y="431425"/>
            <a:ext cx="7145867" cy="484955"/>
          </a:xfrm>
        </p:spPr>
        <p:txBody>
          <a:bodyPr/>
          <a:lstStyle/>
          <a:p>
            <a:r>
              <a:rPr lang="nl-BE" dirty="0"/>
              <a:t>Order page: overview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676027C-4575-4B0A-AB28-C7FF58197A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65" t="1359" r="945"/>
          <a:stretch/>
        </p:blipFill>
        <p:spPr>
          <a:xfrm>
            <a:off x="1620981" y="1052945"/>
            <a:ext cx="5507181" cy="3952525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0B23E65-865F-40FA-AC03-DDA778CD1681}"/>
              </a:ext>
            </a:extLst>
          </p:cNvPr>
          <p:cNvCxnSpPr>
            <a:cxnSpLocks/>
          </p:cNvCxnSpPr>
          <p:nvPr/>
        </p:nvCxnSpPr>
        <p:spPr>
          <a:xfrm>
            <a:off x="7309640" y="1886301"/>
            <a:ext cx="0" cy="2249281"/>
          </a:xfrm>
          <a:prstGeom prst="line">
            <a:avLst/>
          </a:prstGeom>
          <a:ln w="1270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128A053A-5F1A-478E-86D1-BA4B140A606B}"/>
              </a:ext>
            </a:extLst>
          </p:cNvPr>
          <p:cNvSpPr txBox="1">
            <a:spLocks/>
          </p:cNvSpPr>
          <p:nvPr/>
        </p:nvSpPr>
        <p:spPr>
          <a:xfrm>
            <a:off x="7523019" y="2914402"/>
            <a:ext cx="1496341" cy="3389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5600" indent="-355600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SzPct val="120000"/>
              <a:buFont typeface="Arial" panose="020B0604020202020204" pitchFamily="34" charset="0"/>
              <a:buChar char="•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1pPr>
            <a:lvl2pPr marL="720725" indent="-365125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SzPct val="125000"/>
              <a:buFont typeface="Arial" panose="020B0604020202020204" pitchFamily="34" charset="0"/>
              <a:buChar char="•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2pPr>
            <a:lvl3pPr marL="893763" indent="-173038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Lucida Grande"/>
              <a:buChar char="-"/>
              <a:tabLst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3pPr>
            <a:lvl4pPr marL="1076325" indent="-182563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/>
              <a:buChar char="–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tx1"/>
                </a:solidFill>
              </a:rPr>
              <a:t>General info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A3C24BF-4B73-4802-8E4E-A46657D1E854}"/>
              </a:ext>
            </a:extLst>
          </p:cNvPr>
          <p:cNvCxnSpPr>
            <a:cxnSpLocks/>
          </p:cNvCxnSpPr>
          <p:nvPr/>
        </p:nvCxnSpPr>
        <p:spPr>
          <a:xfrm>
            <a:off x="7309640" y="4246418"/>
            <a:ext cx="0" cy="249382"/>
          </a:xfrm>
          <a:prstGeom prst="line">
            <a:avLst/>
          </a:prstGeom>
          <a:ln w="1270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777A4CF3-C649-4333-A643-B1A8DA1BB734}"/>
              </a:ext>
            </a:extLst>
          </p:cNvPr>
          <p:cNvSpPr txBox="1">
            <a:spLocks/>
          </p:cNvSpPr>
          <p:nvPr/>
        </p:nvSpPr>
        <p:spPr>
          <a:xfrm>
            <a:off x="7523019" y="4260792"/>
            <a:ext cx="1295398" cy="3389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5600" indent="-355600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SzPct val="120000"/>
              <a:buFont typeface="Arial" panose="020B0604020202020204" pitchFamily="34" charset="0"/>
              <a:buChar char="•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1pPr>
            <a:lvl2pPr marL="720725" indent="-365125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SzPct val="125000"/>
              <a:buFont typeface="Arial" panose="020B0604020202020204" pitchFamily="34" charset="0"/>
              <a:buChar char="•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2pPr>
            <a:lvl3pPr marL="893763" indent="-173038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Lucida Grande"/>
              <a:buChar char="-"/>
              <a:tabLst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3pPr>
            <a:lvl4pPr marL="1076325" indent="-182563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/>
              <a:buChar char="–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tx1"/>
                </a:solidFill>
              </a:rPr>
              <a:t>Parts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665F3B0-D2E2-45AC-96B9-351BEB107824}"/>
              </a:ext>
            </a:extLst>
          </p:cNvPr>
          <p:cNvCxnSpPr>
            <a:cxnSpLocks/>
          </p:cNvCxnSpPr>
          <p:nvPr/>
        </p:nvCxnSpPr>
        <p:spPr>
          <a:xfrm>
            <a:off x="7309640" y="4599709"/>
            <a:ext cx="0" cy="249382"/>
          </a:xfrm>
          <a:prstGeom prst="line">
            <a:avLst/>
          </a:prstGeom>
          <a:ln w="1270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C85B35FE-20E1-47A4-8613-2D76887F5614}"/>
              </a:ext>
            </a:extLst>
          </p:cNvPr>
          <p:cNvSpPr txBox="1">
            <a:spLocks/>
          </p:cNvSpPr>
          <p:nvPr/>
        </p:nvSpPr>
        <p:spPr>
          <a:xfrm>
            <a:off x="7523019" y="4599709"/>
            <a:ext cx="1295398" cy="3389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5600" indent="-355600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SzPct val="120000"/>
              <a:buFont typeface="Arial" panose="020B0604020202020204" pitchFamily="34" charset="0"/>
              <a:buChar char="•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1pPr>
            <a:lvl2pPr marL="720725" indent="-365125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SzPct val="125000"/>
              <a:buFont typeface="Arial" panose="020B0604020202020204" pitchFamily="34" charset="0"/>
              <a:buChar char="•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2pPr>
            <a:lvl3pPr marL="893763" indent="-173038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Lucida Grande"/>
              <a:buChar char="-"/>
              <a:tabLst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3pPr>
            <a:lvl4pPr marL="1076325" indent="-182563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/>
              <a:buChar char="–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tx1"/>
                </a:solidFill>
              </a:rPr>
              <a:t>Statuses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4DAE23-6379-45C9-B9F6-8F400CDEEF2B}"/>
              </a:ext>
            </a:extLst>
          </p:cNvPr>
          <p:cNvSpPr/>
          <p:nvPr/>
        </p:nvSpPr>
        <p:spPr>
          <a:xfrm>
            <a:off x="7523019" y="4585854"/>
            <a:ext cx="1156854" cy="330777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400" dirty="0" err="1"/>
          </a:p>
        </p:txBody>
      </p:sp>
    </p:spTree>
    <p:extLst>
      <p:ext uri="{BB962C8B-B14F-4D97-AF65-F5344CB8AC3E}">
        <p14:creationId xmlns:p14="http://schemas.microsoft.com/office/powerpoint/2010/main" val="797956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OMS flow</a:t>
            </a:r>
          </a:p>
        </p:txBody>
      </p:sp>
    </p:spTree>
    <p:extLst>
      <p:ext uri="{BB962C8B-B14F-4D97-AF65-F5344CB8AC3E}">
        <p14:creationId xmlns:p14="http://schemas.microsoft.com/office/powerpoint/2010/main" val="36991905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08780" y="431425"/>
            <a:ext cx="7145867" cy="484955"/>
          </a:xfrm>
        </p:spPr>
        <p:txBody>
          <a:bodyPr/>
          <a:lstStyle/>
          <a:p>
            <a:r>
              <a:rPr lang="nl-BE" dirty="0"/>
              <a:t>Order page: post-processing statuses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277485E-EBF2-4267-A565-7927C91473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066" y="1187032"/>
            <a:ext cx="7145868" cy="3625257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EC5F75D-ACF0-415A-8757-6E9C9B09192C}"/>
              </a:ext>
            </a:extLst>
          </p:cNvPr>
          <p:cNvSpPr/>
          <p:nvPr/>
        </p:nvSpPr>
        <p:spPr>
          <a:xfrm>
            <a:off x="1904999" y="2327564"/>
            <a:ext cx="2076713" cy="244186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400" dirty="0" err="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CA56069-DB0A-40AB-8A8F-98FACF0D7CCF}"/>
              </a:ext>
            </a:extLst>
          </p:cNvPr>
          <p:cNvSpPr/>
          <p:nvPr/>
        </p:nvSpPr>
        <p:spPr>
          <a:xfrm>
            <a:off x="1904998" y="3606294"/>
            <a:ext cx="2076713" cy="244186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400" dirty="0" err="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A675668-0FF2-476E-8C32-59021FE936C7}"/>
              </a:ext>
            </a:extLst>
          </p:cNvPr>
          <p:cNvSpPr/>
          <p:nvPr/>
        </p:nvSpPr>
        <p:spPr>
          <a:xfrm>
            <a:off x="5791200" y="1239982"/>
            <a:ext cx="594276" cy="244186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400" dirty="0" err="1"/>
          </a:p>
        </p:txBody>
      </p:sp>
    </p:spTree>
    <p:extLst>
      <p:ext uri="{BB962C8B-B14F-4D97-AF65-F5344CB8AC3E}">
        <p14:creationId xmlns:p14="http://schemas.microsoft.com/office/powerpoint/2010/main" val="1283958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08780" y="431425"/>
            <a:ext cx="7145867" cy="484955"/>
          </a:xfrm>
        </p:spPr>
        <p:txBody>
          <a:bodyPr/>
          <a:lstStyle/>
          <a:p>
            <a:r>
              <a:rPr lang="nl-BE" dirty="0"/>
              <a:t>Order page: promotion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277485E-EBF2-4267-A565-7927C91473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066" y="1187032"/>
            <a:ext cx="7145868" cy="362525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C271DCB-42B3-4D72-967C-2BD6E517E044}"/>
              </a:ext>
            </a:extLst>
          </p:cNvPr>
          <p:cNvSpPr/>
          <p:nvPr/>
        </p:nvSpPr>
        <p:spPr>
          <a:xfrm>
            <a:off x="6331527" y="1200887"/>
            <a:ext cx="1614056" cy="346364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400" dirty="0" err="1"/>
          </a:p>
        </p:txBody>
      </p:sp>
    </p:spTree>
    <p:extLst>
      <p:ext uri="{BB962C8B-B14F-4D97-AF65-F5344CB8AC3E}">
        <p14:creationId xmlns:p14="http://schemas.microsoft.com/office/powerpoint/2010/main" val="36979488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B67B9CE-5035-4864-90C6-E8256880E7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067" y="1233040"/>
            <a:ext cx="7145868" cy="3587852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08780" y="431425"/>
            <a:ext cx="7145867" cy="484955"/>
          </a:xfrm>
        </p:spPr>
        <p:txBody>
          <a:bodyPr/>
          <a:lstStyle/>
          <a:p>
            <a:r>
              <a:rPr lang="nl-BE" dirty="0"/>
              <a:t>Order page: promotion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D746049-E52C-45B6-A2E3-43047987111E}"/>
              </a:ext>
            </a:extLst>
          </p:cNvPr>
          <p:cNvSpPr/>
          <p:nvPr/>
        </p:nvSpPr>
        <p:spPr>
          <a:xfrm>
            <a:off x="1904999" y="2369126"/>
            <a:ext cx="2076713" cy="244186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400" dirty="0" err="1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7177A11-2B9D-42E1-855F-7C15F7DA9992}"/>
              </a:ext>
            </a:extLst>
          </p:cNvPr>
          <p:cNvSpPr/>
          <p:nvPr/>
        </p:nvSpPr>
        <p:spPr>
          <a:xfrm>
            <a:off x="1904998" y="3647856"/>
            <a:ext cx="2076713" cy="244186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400" dirty="0" err="1"/>
          </a:p>
        </p:txBody>
      </p:sp>
    </p:spTree>
    <p:extLst>
      <p:ext uri="{BB962C8B-B14F-4D97-AF65-F5344CB8AC3E}">
        <p14:creationId xmlns:p14="http://schemas.microsoft.com/office/powerpoint/2010/main" val="3808037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B67B9CE-5035-4864-90C6-E8256880E7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067" y="1233040"/>
            <a:ext cx="7145868" cy="3587852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08780" y="431425"/>
            <a:ext cx="7145867" cy="484955"/>
          </a:xfrm>
        </p:spPr>
        <p:txBody>
          <a:bodyPr/>
          <a:lstStyle/>
          <a:p>
            <a:r>
              <a:rPr lang="nl-BE" dirty="0"/>
              <a:t>Order page: promotion</a:t>
            </a:r>
          </a:p>
        </p:txBody>
      </p:sp>
      <p:pic>
        <p:nvPicPr>
          <p:cNvPr id="2050" name="Picture 2" descr="Red Half Circle Arrow Png - Red Arrows In A Circle Clipart - Full Size  Clipart (#5459115) - PinClipart">
            <a:extLst>
              <a:ext uri="{FF2B5EF4-FFF2-40B4-BE49-F238E27FC236}">
                <a16:creationId xmlns:a16="http://schemas.microsoft.com/office/drawing/2014/main" id="{610DB9AA-3172-41EC-A04C-75BBCBAC1F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0119" y="1096872"/>
            <a:ext cx="854528" cy="697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78601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08780" y="431425"/>
            <a:ext cx="7145867" cy="484955"/>
          </a:xfrm>
        </p:spPr>
        <p:txBody>
          <a:bodyPr/>
          <a:lstStyle/>
          <a:p>
            <a:r>
              <a:rPr lang="nl-BE" dirty="0"/>
              <a:t>Order page: post-processing finished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F7223A-F963-4948-9A27-043D9BA9C7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8"/>
          <a:stretch/>
        </p:blipFill>
        <p:spPr>
          <a:xfrm>
            <a:off x="1872342" y="916380"/>
            <a:ext cx="5083341" cy="422712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F425DF9-11C8-4DFE-9429-F367E2E07DD2}"/>
              </a:ext>
            </a:extLst>
          </p:cNvPr>
          <p:cNvSpPr/>
          <p:nvPr/>
        </p:nvSpPr>
        <p:spPr>
          <a:xfrm>
            <a:off x="5511800" y="3610097"/>
            <a:ext cx="576943" cy="1157845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400" dirty="0" err="1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593D0E1-1F04-41DD-9F31-7B39DC5FDEF8}"/>
              </a:ext>
            </a:extLst>
          </p:cNvPr>
          <p:cNvSpPr/>
          <p:nvPr/>
        </p:nvSpPr>
        <p:spPr>
          <a:xfrm>
            <a:off x="3375655" y="4899314"/>
            <a:ext cx="2076713" cy="244186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400" dirty="0" err="1"/>
          </a:p>
        </p:txBody>
      </p:sp>
    </p:spTree>
    <p:extLst>
      <p:ext uri="{BB962C8B-B14F-4D97-AF65-F5344CB8AC3E}">
        <p14:creationId xmlns:p14="http://schemas.microsoft.com/office/powerpoint/2010/main" val="700342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Manual workflow Streamics</a:t>
            </a:r>
            <a:br>
              <a:rPr lang="en-US" dirty="0"/>
            </a:br>
            <a:r>
              <a:rPr lang="en-US" dirty="0"/>
              <a:t>scrap</a:t>
            </a:r>
          </a:p>
        </p:txBody>
      </p:sp>
    </p:spTree>
    <p:extLst>
      <p:ext uri="{BB962C8B-B14F-4D97-AF65-F5344CB8AC3E}">
        <p14:creationId xmlns:p14="http://schemas.microsoft.com/office/powerpoint/2010/main" val="28914678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457199" y="2075310"/>
            <a:ext cx="8111614" cy="2313809"/>
          </a:xfrm>
        </p:spPr>
        <p:txBody>
          <a:bodyPr>
            <a:normAutofit/>
          </a:bodyPr>
          <a:lstStyle/>
          <a:p>
            <a:pPr fontAlgn="auto"/>
            <a:r>
              <a:rPr lang="en-US" sz="1600" dirty="0">
                <a:solidFill>
                  <a:schemeClr val="tx1"/>
                </a:solidFill>
              </a:rPr>
              <a:t>Scrapping an order manually order requires the order ID.</a:t>
            </a:r>
          </a:p>
          <a:p>
            <a:pPr fontAlgn="auto"/>
            <a:r>
              <a:rPr lang="en-US" sz="1600" dirty="0">
                <a:solidFill>
                  <a:schemeClr val="tx1"/>
                </a:solidFill>
              </a:rPr>
              <a:t>Scrapping a part = automatically requesting a new reprint from MTLS production</a:t>
            </a:r>
          </a:p>
          <a:p>
            <a:pPr fontAlgn="auto"/>
            <a:r>
              <a:rPr lang="en-US" sz="1600" dirty="0">
                <a:solidFill>
                  <a:schemeClr val="tx1"/>
                </a:solidFill>
              </a:rPr>
              <a:t>No more mailing to the planners of MTLS production</a:t>
            </a:r>
          </a:p>
          <a:p>
            <a:pPr marL="0" indent="0">
              <a:buNone/>
            </a:pPr>
            <a:endParaRPr lang="en-US" sz="1600" dirty="0">
              <a:solidFill>
                <a:schemeClr val="tx1"/>
              </a:solidFill>
            </a:endParaRPr>
          </a:p>
          <a:p>
            <a:pPr marL="355600" lvl="1" indent="0">
              <a:buNone/>
            </a:pP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AE262F3D-3137-4A80-B83F-D7486B193BE5}"/>
              </a:ext>
            </a:extLst>
          </p:cNvPr>
          <p:cNvSpPr txBox="1">
            <a:spLocks/>
          </p:cNvSpPr>
          <p:nvPr/>
        </p:nvSpPr>
        <p:spPr>
          <a:xfrm>
            <a:off x="408780" y="431425"/>
            <a:ext cx="7145867" cy="48495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r>
              <a:rPr lang="nl-BE" dirty="0"/>
              <a:t>Good to know</a:t>
            </a:r>
          </a:p>
        </p:txBody>
      </p:sp>
    </p:spTree>
    <p:extLst>
      <p:ext uri="{BB962C8B-B14F-4D97-AF65-F5344CB8AC3E}">
        <p14:creationId xmlns:p14="http://schemas.microsoft.com/office/powerpoint/2010/main" val="11335822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B67B9CE-5035-4864-90C6-E8256880E7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067" y="1233040"/>
            <a:ext cx="7145868" cy="3587852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08780" y="431425"/>
            <a:ext cx="7145867" cy="484955"/>
          </a:xfrm>
        </p:spPr>
        <p:txBody>
          <a:bodyPr/>
          <a:lstStyle/>
          <a:p>
            <a:r>
              <a:rPr lang="nl-BE" dirty="0"/>
              <a:t>Order page: scrapping a part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36947B8-729F-44C7-BD32-1FAA409C6E47}"/>
              </a:ext>
            </a:extLst>
          </p:cNvPr>
          <p:cNvCxnSpPr>
            <a:cxnSpLocks/>
          </p:cNvCxnSpPr>
          <p:nvPr/>
        </p:nvCxnSpPr>
        <p:spPr>
          <a:xfrm flipH="1">
            <a:off x="6841138" y="1929649"/>
            <a:ext cx="713509" cy="0"/>
          </a:xfrm>
          <a:prstGeom prst="straightConnector1">
            <a:avLst/>
          </a:prstGeom>
          <a:ln w="57150" cmpd="sng"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0750D63-F2E1-4E2D-B837-AAFEF0F63C88}"/>
              </a:ext>
            </a:extLst>
          </p:cNvPr>
          <p:cNvCxnSpPr>
            <a:cxnSpLocks/>
          </p:cNvCxnSpPr>
          <p:nvPr/>
        </p:nvCxnSpPr>
        <p:spPr>
          <a:xfrm flipH="1">
            <a:off x="6841138" y="3194697"/>
            <a:ext cx="713509" cy="0"/>
          </a:xfrm>
          <a:prstGeom prst="straightConnector1">
            <a:avLst/>
          </a:prstGeom>
          <a:ln w="57150" cmpd="sng"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50475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08780" y="431425"/>
            <a:ext cx="7145867" cy="484955"/>
          </a:xfrm>
        </p:spPr>
        <p:txBody>
          <a:bodyPr/>
          <a:lstStyle/>
          <a:p>
            <a:r>
              <a:rPr lang="nl-BE" dirty="0"/>
              <a:t>Order page: scrapping a part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CCDF4A1-182D-444B-8169-173064FAA0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6211" y="1038830"/>
            <a:ext cx="5651577" cy="3966123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36947B8-729F-44C7-BD32-1FAA409C6E47}"/>
              </a:ext>
            </a:extLst>
          </p:cNvPr>
          <p:cNvCxnSpPr>
            <a:cxnSpLocks/>
          </p:cNvCxnSpPr>
          <p:nvPr/>
        </p:nvCxnSpPr>
        <p:spPr>
          <a:xfrm flipV="1">
            <a:off x="1296125" y="2870541"/>
            <a:ext cx="598754" cy="343304"/>
          </a:xfrm>
          <a:prstGeom prst="straightConnector1">
            <a:avLst/>
          </a:prstGeom>
          <a:ln w="57150" cmpd="sng"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41354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08780" y="431425"/>
            <a:ext cx="7145867" cy="484955"/>
          </a:xfrm>
        </p:spPr>
        <p:txBody>
          <a:bodyPr/>
          <a:lstStyle/>
          <a:p>
            <a:r>
              <a:rPr lang="nl-BE" dirty="0"/>
              <a:t>Order page: scrapping a part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6C705D6-CF2F-4FBF-B758-1F6E9C427E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433" y="994229"/>
            <a:ext cx="6241133" cy="3924299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4CAFE06-DAD7-4ECD-8937-EB96C5133E24}"/>
              </a:ext>
            </a:extLst>
          </p:cNvPr>
          <p:cNvCxnSpPr>
            <a:cxnSpLocks/>
          </p:cNvCxnSpPr>
          <p:nvPr/>
        </p:nvCxnSpPr>
        <p:spPr>
          <a:xfrm>
            <a:off x="740229" y="4654317"/>
            <a:ext cx="711204" cy="0"/>
          </a:xfrm>
          <a:prstGeom prst="straightConnector1">
            <a:avLst/>
          </a:prstGeom>
          <a:ln w="57150" cmpd="sng"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09694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08780" y="431425"/>
            <a:ext cx="7145867" cy="484955"/>
          </a:xfrm>
        </p:spPr>
        <p:txBody>
          <a:bodyPr/>
          <a:lstStyle/>
          <a:p>
            <a:r>
              <a:rPr lang="nl-BE" dirty="0"/>
              <a:t>OMS order database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057C34E-8E5D-4F70-8B9D-30A5021F76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780" y="1266125"/>
            <a:ext cx="8028709" cy="344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649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6C4D317-82E1-4784-A319-506B07B3AC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9003" y="947199"/>
            <a:ext cx="4705993" cy="4196301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08780" y="431425"/>
            <a:ext cx="7145867" cy="484955"/>
          </a:xfrm>
        </p:spPr>
        <p:txBody>
          <a:bodyPr/>
          <a:lstStyle/>
          <a:p>
            <a:r>
              <a:rPr lang="nl-BE" dirty="0"/>
              <a:t>Order page: scrapping a part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4CAFE06-DAD7-4ECD-8937-EB96C5133E24}"/>
              </a:ext>
            </a:extLst>
          </p:cNvPr>
          <p:cNvCxnSpPr>
            <a:cxnSpLocks/>
          </p:cNvCxnSpPr>
          <p:nvPr/>
        </p:nvCxnSpPr>
        <p:spPr>
          <a:xfrm>
            <a:off x="3464471" y="4231753"/>
            <a:ext cx="711204" cy="0"/>
          </a:xfrm>
          <a:prstGeom prst="straightConnector1">
            <a:avLst/>
          </a:prstGeom>
          <a:ln w="57150" cmpd="sng"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487292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168DA1A-FCA5-4FDA-9276-5C3F9DEDB3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9002" y="941187"/>
            <a:ext cx="4711549" cy="4196301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08780" y="431425"/>
            <a:ext cx="7145867" cy="484955"/>
          </a:xfrm>
        </p:spPr>
        <p:txBody>
          <a:bodyPr/>
          <a:lstStyle/>
          <a:p>
            <a:r>
              <a:rPr lang="nl-BE" dirty="0"/>
              <a:t>Order page: scrapping a part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4CAFE06-DAD7-4ECD-8937-EB96C5133E24}"/>
              </a:ext>
            </a:extLst>
          </p:cNvPr>
          <p:cNvCxnSpPr>
            <a:cxnSpLocks/>
          </p:cNvCxnSpPr>
          <p:nvPr/>
        </p:nvCxnSpPr>
        <p:spPr>
          <a:xfrm>
            <a:off x="3381344" y="3684498"/>
            <a:ext cx="711204" cy="0"/>
          </a:xfrm>
          <a:prstGeom prst="straightConnector1">
            <a:avLst/>
          </a:prstGeom>
          <a:ln w="57150" cmpd="sng"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134033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4920381-2DFB-4A06-B2C7-1BC487C210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9002" y="941187"/>
            <a:ext cx="4711549" cy="4196842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08780" y="431425"/>
            <a:ext cx="7145867" cy="484955"/>
          </a:xfrm>
        </p:spPr>
        <p:txBody>
          <a:bodyPr/>
          <a:lstStyle/>
          <a:p>
            <a:r>
              <a:rPr lang="nl-BE" dirty="0"/>
              <a:t>Order page: scrapping a part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4CAFE06-DAD7-4ECD-8937-EB96C5133E24}"/>
              </a:ext>
            </a:extLst>
          </p:cNvPr>
          <p:cNvCxnSpPr>
            <a:cxnSpLocks/>
          </p:cNvCxnSpPr>
          <p:nvPr/>
        </p:nvCxnSpPr>
        <p:spPr>
          <a:xfrm>
            <a:off x="4216398" y="4986825"/>
            <a:ext cx="711204" cy="0"/>
          </a:xfrm>
          <a:prstGeom prst="straightConnector1">
            <a:avLst/>
          </a:prstGeom>
          <a:ln w="57150" cmpd="sng"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648567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814D965-9BDF-4F3A-8108-8A449F659C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170" y="1077040"/>
            <a:ext cx="7351659" cy="3702773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08780" y="431425"/>
            <a:ext cx="7145867" cy="484955"/>
          </a:xfrm>
        </p:spPr>
        <p:txBody>
          <a:bodyPr/>
          <a:lstStyle/>
          <a:p>
            <a:r>
              <a:rPr lang="nl-BE" dirty="0"/>
              <a:t>Order page: scrapping a part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4CAFE06-DAD7-4ECD-8937-EB96C5133E24}"/>
              </a:ext>
            </a:extLst>
          </p:cNvPr>
          <p:cNvCxnSpPr>
            <a:cxnSpLocks/>
          </p:cNvCxnSpPr>
          <p:nvPr/>
        </p:nvCxnSpPr>
        <p:spPr>
          <a:xfrm flipH="1">
            <a:off x="4565072" y="2874741"/>
            <a:ext cx="671946" cy="0"/>
          </a:xfrm>
          <a:prstGeom prst="straightConnector1">
            <a:avLst/>
          </a:prstGeom>
          <a:ln w="57150" cmpd="sng"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818384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3CCE6F3-E4C2-44CD-A698-9170B11CCB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327" y="1473311"/>
            <a:ext cx="8212282" cy="3070979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08780" y="431425"/>
            <a:ext cx="7145867" cy="484955"/>
          </a:xfrm>
        </p:spPr>
        <p:txBody>
          <a:bodyPr/>
          <a:lstStyle/>
          <a:p>
            <a:r>
              <a:rPr lang="nl-BE" dirty="0"/>
              <a:t>Order page: scrapping a part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FA17F34-AE77-4A8B-AE01-D949437FE709}"/>
              </a:ext>
            </a:extLst>
          </p:cNvPr>
          <p:cNvSpPr/>
          <p:nvPr/>
        </p:nvSpPr>
        <p:spPr>
          <a:xfrm>
            <a:off x="6096000" y="1556980"/>
            <a:ext cx="705112" cy="244186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400" dirty="0" err="1"/>
          </a:p>
        </p:txBody>
      </p:sp>
      <p:pic>
        <p:nvPicPr>
          <p:cNvPr id="9" name="Picture 2" descr="Red Half Circle Arrow Png - Red Arrows In A Circle Clipart - Full Size  Clipart (#5459115) - PinClipart">
            <a:extLst>
              <a:ext uri="{FF2B5EF4-FFF2-40B4-BE49-F238E27FC236}">
                <a16:creationId xmlns:a16="http://schemas.microsoft.com/office/drawing/2014/main" id="{F035203F-9254-4AB1-9760-0B2DA33557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9208" y="2311226"/>
            <a:ext cx="854528" cy="697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3230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07847DB8-B9F6-4838-8B8E-C78EAF6ECA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5207" y="916380"/>
            <a:ext cx="5093585" cy="4208807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08780" y="431425"/>
            <a:ext cx="7145867" cy="484955"/>
          </a:xfrm>
        </p:spPr>
        <p:txBody>
          <a:bodyPr/>
          <a:lstStyle/>
          <a:p>
            <a:r>
              <a:rPr lang="nl-BE" dirty="0"/>
              <a:t>Order page: scrapping a part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FA17F34-AE77-4A8B-AE01-D949437FE709}"/>
              </a:ext>
            </a:extLst>
          </p:cNvPr>
          <p:cNvSpPr/>
          <p:nvPr/>
        </p:nvSpPr>
        <p:spPr>
          <a:xfrm>
            <a:off x="3484418" y="4869872"/>
            <a:ext cx="2175164" cy="250209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400" dirty="0" err="1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2E6427A-B278-4A35-9A82-B96E649EDF90}"/>
              </a:ext>
            </a:extLst>
          </p:cNvPr>
          <p:cNvSpPr/>
          <p:nvPr/>
        </p:nvSpPr>
        <p:spPr>
          <a:xfrm>
            <a:off x="6230168" y="3567546"/>
            <a:ext cx="572413" cy="1115290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400" dirty="0" err="1"/>
          </a:p>
        </p:txBody>
      </p:sp>
    </p:spTree>
    <p:extLst>
      <p:ext uri="{BB962C8B-B14F-4D97-AF65-F5344CB8AC3E}">
        <p14:creationId xmlns:p14="http://schemas.microsoft.com/office/powerpoint/2010/main" val="972507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Try-out manual process</a:t>
            </a:r>
          </a:p>
        </p:txBody>
      </p:sp>
    </p:spTree>
    <p:extLst>
      <p:ext uri="{BB962C8B-B14F-4D97-AF65-F5344CB8AC3E}">
        <p14:creationId xmlns:p14="http://schemas.microsoft.com/office/powerpoint/2010/main" val="187588975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Automated workflow Streamics</a:t>
            </a:r>
          </a:p>
        </p:txBody>
      </p:sp>
    </p:spTree>
    <p:extLst>
      <p:ext uri="{BB962C8B-B14F-4D97-AF65-F5344CB8AC3E}">
        <p14:creationId xmlns:p14="http://schemas.microsoft.com/office/powerpoint/2010/main" val="216867830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457199" y="2075309"/>
            <a:ext cx="8111614" cy="2918109"/>
          </a:xfrm>
        </p:spPr>
        <p:txBody>
          <a:bodyPr>
            <a:normAutofit/>
          </a:bodyPr>
          <a:lstStyle/>
          <a:p>
            <a:pPr fontAlgn="auto"/>
            <a:r>
              <a:rPr lang="en-US" sz="1600" dirty="0">
                <a:solidFill>
                  <a:schemeClr val="tx1"/>
                </a:solidFill>
              </a:rPr>
              <a:t>The automation tool uses case IDs! Order IDs are synced in the background.</a:t>
            </a:r>
          </a:p>
          <a:p>
            <a:pPr fontAlgn="auto"/>
            <a:r>
              <a:rPr lang="en-US" sz="1600" dirty="0">
                <a:solidFill>
                  <a:schemeClr val="tx1"/>
                </a:solidFill>
              </a:rPr>
              <a:t>The automated flow promotes cases in both the OMS and Streamics.</a:t>
            </a:r>
          </a:p>
          <a:p>
            <a:pPr fontAlgn="auto"/>
            <a:r>
              <a:rPr lang="en-US" sz="1600" dirty="0">
                <a:solidFill>
                  <a:schemeClr val="tx1"/>
                </a:solidFill>
              </a:rPr>
              <a:t>The OMS promotions can be disabled if desired.</a:t>
            </a:r>
          </a:p>
          <a:p>
            <a:pPr fontAlgn="auto"/>
            <a:r>
              <a:rPr lang="en-US" sz="1600" dirty="0">
                <a:solidFill>
                  <a:schemeClr val="tx1"/>
                </a:solidFill>
              </a:rPr>
              <a:t>Chromedriver needs updates from time to time.</a:t>
            </a:r>
          </a:p>
          <a:p>
            <a:pPr fontAlgn="auto"/>
            <a:r>
              <a:rPr lang="en-US" sz="1600" dirty="0">
                <a:solidFill>
                  <a:schemeClr val="tx1"/>
                </a:solidFill>
              </a:rPr>
              <a:t>The automation tool can run in multiple instances in parallel.</a:t>
            </a:r>
          </a:p>
          <a:p>
            <a:pPr fontAlgn="auto"/>
            <a:r>
              <a:rPr lang="en-US" sz="1600" dirty="0">
                <a:solidFill>
                  <a:schemeClr val="tx1"/>
                </a:solidFill>
              </a:rPr>
              <a:t>If the script fails, restart it completely with the same input.</a:t>
            </a:r>
          </a:p>
          <a:p>
            <a:pPr marL="0" indent="0">
              <a:buNone/>
            </a:pPr>
            <a:endParaRPr lang="en-US" sz="1600" dirty="0">
              <a:solidFill>
                <a:schemeClr val="tx1"/>
              </a:solidFill>
            </a:endParaRPr>
          </a:p>
          <a:p>
            <a:pPr marL="355600" lvl="1" indent="0">
              <a:buNone/>
            </a:pP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AE262F3D-3137-4A80-B83F-D7486B193BE5}"/>
              </a:ext>
            </a:extLst>
          </p:cNvPr>
          <p:cNvSpPr txBox="1">
            <a:spLocks/>
          </p:cNvSpPr>
          <p:nvPr/>
        </p:nvSpPr>
        <p:spPr>
          <a:xfrm>
            <a:off x="408780" y="431425"/>
            <a:ext cx="7145867" cy="48495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r>
              <a:rPr lang="nl-BE" dirty="0"/>
              <a:t>Good to know</a:t>
            </a:r>
          </a:p>
        </p:txBody>
      </p:sp>
    </p:spTree>
    <p:extLst>
      <p:ext uri="{BB962C8B-B14F-4D97-AF65-F5344CB8AC3E}">
        <p14:creationId xmlns:p14="http://schemas.microsoft.com/office/powerpoint/2010/main" val="20433886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38BF2DB-5910-4CF8-8E04-FFA7028821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862" y="1450088"/>
            <a:ext cx="7534275" cy="2886075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08780" y="431425"/>
            <a:ext cx="7145867" cy="484955"/>
          </a:xfrm>
        </p:spPr>
        <p:txBody>
          <a:bodyPr/>
          <a:lstStyle/>
          <a:p>
            <a:r>
              <a:rPr lang="nl-BE" dirty="0"/>
              <a:t>Files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2E6427A-B278-4A35-9A82-B96E649EDF90}"/>
              </a:ext>
            </a:extLst>
          </p:cNvPr>
          <p:cNvSpPr/>
          <p:nvPr/>
        </p:nvSpPr>
        <p:spPr>
          <a:xfrm>
            <a:off x="937731" y="2112818"/>
            <a:ext cx="2546687" cy="304800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400" dirty="0" err="1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E238401-322F-4063-AE98-7811817E8684}"/>
              </a:ext>
            </a:extLst>
          </p:cNvPr>
          <p:cNvSpPr/>
          <p:nvPr/>
        </p:nvSpPr>
        <p:spPr>
          <a:xfrm>
            <a:off x="937730" y="3920836"/>
            <a:ext cx="2546687" cy="304800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400" dirty="0" err="1"/>
          </a:p>
        </p:txBody>
      </p:sp>
    </p:spTree>
    <p:extLst>
      <p:ext uri="{BB962C8B-B14F-4D97-AF65-F5344CB8AC3E}">
        <p14:creationId xmlns:p14="http://schemas.microsoft.com/office/powerpoint/2010/main" val="2016399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EAA38E3-6A89-4EC7-8BE6-1BE6309488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780" y="1285656"/>
            <a:ext cx="5957242" cy="3523645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08780" y="431425"/>
            <a:ext cx="7145867" cy="484955"/>
          </a:xfrm>
        </p:spPr>
        <p:txBody>
          <a:bodyPr/>
          <a:lstStyle/>
          <a:p>
            <a:r>
              <a:rPr lang="nl-BE" dirty="0"/>
              <a:t>OMS order database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E734874-C19C-4B71-942D-22C65B9F78F2}"/>
              </a:ext>
            </a:extLst>
          </p:cNvPr>
          <p:cNvCxnSpPr>
            <a:cxnSpLocks/>
          </p:cNvCxnSpPr>
          <p:nvPr/>
        </p:nvCxnSpPr>
        <p:spPr>
          <a:xfrm>
            <a:off x="6686538" y="2927441"/>
            <a:ext cx="0" cy="1170709"/>
          </a:xfrm>
          <a:prstGeom prst="line">
            <a:avLst/>
          </a:prstGeom>
          <a:ln w="1270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5D070CDC-352F-41D0-B1D5-2CBB2B4FDA7F}"/>
              </a:ext>
            </a:extLst>
          </p:cNvPr>
          <p:cNvSpPr txBox="1">
            <a:spLocks/>
          </p:cNvSpPr>
          <p:nvPr/>
        </p:nvSpPr>
        <p:spPr>
          <a:xfrm>
            <a:off x="6906948" y="3334620"/>
            <a:ext cx="1496341" cy="45928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55600" indent="-355600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SzPct val="120000"/>
              <a:buFont typeface="Arial" panose="020B0604020202020204" pitchFamily="34" charset="0"/>
              <a:buChar char="•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1pPr>
            <a:lvl2pPr marL="720725" indent="-365125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SzPct val="125000"/>
              <a:buFont typeface="Arial" panose="020B0604020202020204" pitchFamily="34" charset="0"/>
              <a:buChar char="•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2pPr>
            <a:lvl3pPr marL="893763" indent="-173038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Lucida Grande"/>
              <a:buChar char="-"/>
              <a:tabLst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3pPr>
            <a:lvl4pPr marL="1076325" indent="-182563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/>
              <a:buChar char="–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tx1"/>
                </a:solidFill>
              </a:rPr>
              <a:t>Materialise HQ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F3A8F8C-34F6-4BDF-B115-465CAB636C28}"/>
              </a:ext>
            </a:extLst>
          </p:cNvPr>
          <p:cNvCxnSpPr>
            <a:cxnSpLocks/>
          </p:cNvCxnSpPr>
          <p:nvPr/>
        </p:nvCxnSpPr>
        <p:spPr>
          <a:xfrm>
            <a:off x="6682214" y="4177145"/>
            <a:ext cx="0" cy="380293"/>
          </a:xfrm>
          <a:prstGeom prst="line">
            <a:avLst/>
          </a:prstGeom>
          <a:ln w="1270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2E7C5C07-8D1C-4B9B-B484-6F34BD5C5C7A}"/>
              </a:ext>
            </a:extLst>
          </p:cNvPr>
          <p:cNvSpPr txBox="1">
            <a:spLocks/>
          </p:cNvSpPr>
          <p:nvPr/>
        </p:nvSpPr>
        <p:spPr>
          <a:xfrm>
            <a:off x="6906948" y="4231298"/>
            <a:ext cx="1295398" cy="4592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5600" indent="-355600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SzPct val="120000"/>
              <a:buFont typeface="Arial" panose="020B0604020202020204" pitchFamily="34" charset="0"/>
              <a:buChar char="•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1pPr>
            <a:lvl2pPr marL="720725" indent="-365125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SzPct val="125000"/>
              <a:buFont typeface="Arial" panose="020B0604020202020204" pitchFamily="34" charset="0"/>
              <a:buChar char="•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2pPr>
            <a:lvl3pPr marL="893763" indent="-173038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Lucida Grande"/>
              <a:buChar char="-"/>
              <a:tabLst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3pPr>
            <a:lvl4pPr marL="1076325" indent="-182563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/>
              <a:buChar char="–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tx1"/>
                </a:solidFill>
              </a:rPr>
              <a:t>Motion</a:t>
            </a:r>
          </a:p>
        </p:txBody>
      </p:sp>
    </p:spTree>
    <p:extLst>
      <p:ext uri="{BB962C8B-B14F-4D97-AF65-F5344CB8AC3E}">
        <p14:creationId xmlns:p14="http://schemas.microsoft.com/office/powerpoint/2010/main" val="14637839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08780" y="431425"/>
            <a:ext cx="7145867" cy="484955"/>
          </a:xfrm>
        </p:spPr>
        <p:txBody>
          <a:bodyPr/>
          <a:lstStyle/>
          <a:p>
            <a:r>
              <a:rPr lang="nl-BE" dirty="0"/>
              <a:t>Interface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13EED0-E2D3-4A0E-B21B-1CB7177E34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361" t="1522" r="751" b="1546"/>
          <a:stretch/>
        </p:blipFill>
        <p:spPr>
          <a:xfrm>
            <a:off x="4234428" y="1528319"/>
            <a:ext cx="4705928" cy="2565216"/>
          </a:xfrm>
          <a:prstGeom prst="rect">
            <a:avLst/>
          </a:prstGeom>
        </p:spPr>
      </p:pic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A6D149DE-752C-46F7-91C4-C2793BD89297}"/>
              </a:ext>
            </a:extLst>
          </p:cNvPr>
          <p:cNvSpPr txBox="1">
            <a:spLocks/>
          </p:cNvSpPr>
          <p:nvPr/>
        </p:nvSpPr>
        <p:spPr>
          <a:xfrm>
            <a:off x="1391643" y="4497468"/>
            <a:ext cx="1496341" cy="3389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5600" indent="-355600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SzPct val="120000"/>
              <a:buFont typeface="Arial" panose="020B0604020202020204" pitchFamily="34" charset="0"/>
              <a:buChar char="•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1pPr>
            <a:lvl2pPr marL="720725" indent="-365125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SzPct val="125000"/>
              <a:buFont typeface="Arial" panose="020B0604020202020204" pitchFamily="34" charset="0"/>
              <a:buChar char="•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2pPr>
            <a:lvl3pPr marL="893763" indent="-173038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Lucida Grande"/>
              <a:buChar char="-"/>
              <a:tabLst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3pPr>
            <a:lvl4pPr marL="1076325" indent="-182563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/>
              <a:buChar char="–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tx1"/>
                </a:solidFill>
              </a:rPr>
              <a:t>Input interface</a:t>
            </a:r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051A0780-4F62-4E3D-81DA-E61464AF993A}"/>
              </a:ext>
            </a:extLst>
          </p:cNvPr>
          <p:cNvSpPr txBox="1">
            <a:spLocks/>
          </p:cNvSpPr>
          <p:nvPr/>
        </p:nvSpPr>
        <p:spPr>
          <a:xfrm>
            <a:off x="5721484" y="4497468"/>
            <a:ext cx="1731816" cy="3389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5600" indent="-355600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SzPct val="120000"/>
              <a:buFont typeface="Arial" panose="020B0604020202020204" pitchFamily="34" charset="0"/>
              <a:buChar char="•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1pPr>
            <a:lvl2pPr marL="720725" indent="-365125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SzPct val="125000"/>
              <a:buFont typeface="Arial" panose="020B0604020202020204" pitchFamily="34" charset="0"/>
              <a:buChar char="•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2pPr>
            <a:lvl3pPr marL="893763" indent="-173038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Lucida Grande"/>
              <a:buChar char="-"/>
              <a:tabLst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3pPr>
            <a:lvl4pPr marL="1076325" indent="-182563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/>
              <a:buChar char="–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tx1"/>
                </a:solidFill>
              </a:rPr>
              <a:t>Output terminal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6FE03E9-CA52-4798-9992-49906774AE7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3" t="507" b="386"/>
          <a:stretch/>
        </p:blipFill>
        <p:spPr>
          <a:xfrm>
            <a:off x="203644" y="1528319"/>
            <a:ext cx="3872340" cy="2561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68410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08780" y="431425"/>
            <a:ext cx="7145867" cy="484955"/>
          </a:xfrm>
        </p:spPr>
        <p:txBody>
          <a:bodyPr/>
          <a:lstStyle/>
          <a:p>
            <a:r>
              <a:rPr lang="nl-BE" dirty="0"/>
              <a:t>Interface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55DD7CD-C996-4724-A154-26B94636BF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3" t="507" b="386"/>
          <a:stretch/>
        </p:blipFill>
        <p:spPr>
          <a:xfrm>
            <a:off x="1550670" y="992504"/>
            <a:ext cx="6076473" cy="4019551"/>
          </a:xfrm>
          <a:prstGeom prst="rect">
            <a:avLst/>
          </a:prstGeom>
        </p:spPr>
      </p:pic>
      <p:pic>
        <p:nvPicPr>
          <p:cNvPr id="1026" name="Picture 2" descr="CombiCraft Algemeen verbodsteken bordje ISO 7010 P001 Aluminium Ø75mm met tape">
            <a:extLst>
              <a:ext uri="{FF2B5EF4-FFF2-40B4-BE49-F238E27FC236}">
                <a16:creationId xmlns:a16="http://schemas.microsoft.com/office/drawing/2014/main" id="{235A7554-A910-4CCC-8C29-F5D9B529BE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44" b="5869"/>
          <a:stretch/>
        </p:blipFill>
        <p:spPr bwMode="auto">
          <a:xfrm>
            <a:off x="5067014" y="1614055"/>
            <a:ext cx="1159972" cy="1018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2467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08780" y="431425"/>
            <a:ext cx="7145867" cy="484955"/>
          </a:xfrm>
        </p:spPr>
        <p:txBody>
          <a:bodyPr/>
          <a:lstStyle/>
          <a:p>
            <a:r>
              <a:rPr lang="nl-BE" dirty="0"/>
              <a:t>Interface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52AA80-8D52-4836-8244-54278F013E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5" b="899"/>
          <a:stretch/>
        </p:blipFill>
        <p:spPr>
          <a:xfrm>
            <a:off x="1550670" y="992505"/>
            <a:ext cx="6076473" cy="4020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69971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08780" y="431425"/>
            <a:ext cx="7145867" cy="484955"/>
          </a:xfrm>
        </p:spPr>
        <p:txBody>
          <a:bodyPr/>
          <a:lstStyle/>
          <a:p>
            <a:r>
              <a:rPr lang="nl-BE" dirty="0"/>
              <a:t>Chromedriver version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268A53-8CBB-4503-8971-E73D4FFBF9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1343"/>
            <a:ext cx="9144000" cy="251291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73B70E5-308C-42AB-8FDE-B14DAF6A4B83}"/>
              </a:ext>
            </a:extLst>
          </p:cNvPr>
          <p:cNvSpPr/>
          <p:nvPr/>
        </p:nvSpPr>
        <p:spPr>
          <a:xfrm>
            <a:off x="1788520" y="2407019"/>
            <a:ext cx="7164649" cy="1012045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400" dirty="0" err="1"/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164D2E40-0277-4130-848E-6C26DDF7367A}"/>
              </a:ext>
            </a:extLst>
          </p:cNvPr>
          <p:cNvSpPr txBox="1">
            <a:spLocks/>
          </p:cNvSpPr>
          <p:nvPr/>
        </p:nvSpPr>
        <p:spPr>
          <a:xfrm>
            <a:off x="408781" y="4213704"/>
            <a:ext cx="5677067" cy="3389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5600" indent="-355600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SzPct val="120000"/>
              <a:buFont typeface="Arial" panose="020B0604020202020204" pitchFamily="34" charset="0"/>
              <a:buChar char="•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1pPr>
            <a:lvl2pPr marL="720725" indent="-365125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SzPct val="125000"/>
              <a:buFont typeface="Arial" panose="020B0604020202020204" pitchFamily="34" charset="0"/>
              <a:buChar char="•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2pPr>
            <a:lvl3pPr marL="893763" indent="-173038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Lucida Grande"/>
              <a:buChar char="-"/>
              <a:tabLst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3pPr>
            <a:lvl4pPr marL="1076325" indent="-182563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/>
              <a:buChar char="–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tx1"/>
                </a:solidFill>
                <a:hlinkClick r:id="rId3"/>
              </a:rPr>
              <a:t>https://sites.google.com/chromium.org/driver/downloads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2D9F55AB-9088-4B02-A44C-21D0558A97CF}"/>
              </a:ext>
            </a:extLst>
          </p:cNvPr>
          <p:cNvSpPr txBox="1">
            <a:spLocks/>
          </p:cNvSpPr>
          <p:nvPr/>
        </p:nvSpPr>
        <p:spPr>
          <a:xfrm>
            <a:off x="408780" y="3887719"/>
            <a:ext cx="5677068" cy="3389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5600" indent="-355600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SzPct val="120000"/>
              <a:buFont typeface="Arial" panose="020B0604020202020204" pitchFamily="34" charset="0"/>
              <a:buChar char="•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1pPr>
            <a:lvl2pPr marL="720725" indent="-365125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SzPct val="125000"/>
              <a:buFont typeface="Arial" panose="020B0604020202020204" pitchFamily="34" charset="0"/>
              <a:buChar char="•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2pPr>
            <a:lvl3pPr marL="893763" indent="-173038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Lucida Grande"/>
              <a:buChar char="-"/>
              <a:tabLst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3pPr>
            <a:lvl4pPr marL="1076325" indent="-182563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/>
              <a:buChar char="–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tx1"/>
                </a:solidFill>
              </a:rPr>
              <a:t>Place the updated Chromedriver in the folder ‘drivers’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66D99A8-C6B2-4F8C-A274-94803C72305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1001"/>
          <a:stretch/>
        </p:blipFill>
        <p:spPr>
          <a:xfrm>
            <a:off x="6435972" y="3520759"/>
            <a:ext cx="1652090" cy="162274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A66E95E-86EB-4DDB-8FC7-7807E719C824}"/>
              </a:ext>
            </a:extLst>
          </p:cNvPr>
          <p:cNvSpPr/>
          <p:nvPr/>
        </p:nvSpPr>
        <p:spPr>
          <a:xfrm>
            <a:off x="6484749" y="4042325"/>
            <a:ext cx="1431915" cy="171379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400" dirty="0" err="1"/>
          </a:p>
        </p:txBody>
      </p:sp>
    </p:spTree>
    <p:extLst>
      <p:ext uri="{BB962C8B-B14F-4D97-AF65-F5344CB8AC3E}">
        <p14:creationId xmlns:p14="http://schemas.microsoft.com/office/powerpoint/2010/main" val="3574960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9" grpId="0"/>
      <p:bldP spid="11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08780" y="431425"/>
            <a:ext cx="7145867" cy="484955"/>
          </a:xfrm>
        </p:spPr>
        <p:txBody>
          <a:bodyPr/>
          <a:lstStyle/>
          <a:p>
            <a:r>
              <a:rPr lang="nl-BE" dirty="0"/>
              <a:t>Chromedriver version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0AE45E-753C-49D4-AEF7-BF91130014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780" y="1104900"/>
            <a:ext cx="5570601" cy="186900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3C28041-6B2C-4C1B-86AA-C30DE76EA7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8947" y="3024464"/>
            <a:ext cx="5665053" cy="211903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1F03874-0EA7-4EF2-A0CC-B07480662836}"/>
              </a:ext>
            </a:extLst>
          </p:cNvPr>
          <p:cNvSpPr/>
          <p:nvPr/>
        </p:nvSpPr>
        <p:spPr>
          <a:xfrm>
            <a:off x="3848431" y="4574969"/>
            <a:ext cx="1447138" cy="195814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400" dirty="0" err="1"/>
          </a:p>
        </p:txBody>
      </p:sp>
    </p:spTree>
    <p:extLst>
      <p:ext uri="{BB962C8B-B14F-4D97-AF65-F5344CB8AC3E}">
        <p14:creationId xmlns:p14="http://schemas.microsoft.com/office/powerpoint/2010/main" val="595792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08780" y="431425"/>
            <a:ext cx="7145867" cy="484955"/>
          </a:xfrm>
        </p:spPr>
        <p:txBody>
          <a:bodyPr/>
          <a:lstStyle/>
          <a:p>
            <a:r>
              <a:rPr lang="nl-BE" dirty="0"/>
              <a:t>Chromedriver version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3EF69E2-8576-4DF1-B662-C415A821C8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56521"/>
            <a:ext cx="7467600" cy="270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45049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08780" y="431425"/>
            <a:ext cx="7145867" cy="484955"/>
          </a:xfrm>
        </p:spPr>
        <p:txBody>
          <a:bodyPr/>
          <a:lstStyle/>
          <a:p>
            <a:r>
              <a:rPr lang="nl-BE" dirty="0"/>
              <a:t>Run in parallel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FA04BA5-CF7A-4318-8A3B-DAC5266E76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4238" y="1229650"/>
            <a:ext cx="4218709" cy="220425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B764343-3113-4B85-9BB8-BAE3B3B243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053" y="996815"/>
            <a:ext cx="4218709" cy="220425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7471C12-3CF1-43DF-AAB9-44E7D02859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147" y="2811723"/>
            <a:ext cx="4218709" cy="220425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D56A46D-8F39-4D54-93E5-07C2CA33B5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7980" y="2578888"/>
            <a:ext cx="4218709" cy="2204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89205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08780" y="431425"/>
            <a:ext cx="7145867" cy="484955"/>
          </a:xfrm>
        </p:spPr>
        <p:txBody>
          <a:bodyPr/>
          <a:lstStyle/>
          <a:p>
            <a:r>
              <a:rPr lang="nl-BE" dirty="0"/>
              <a:t>Terminal summary: verify outcome !!!!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CF44182-756E-41EB-8F2F-8C2A2D7ED6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1932" y="1103409"/>
            <a:ext cx="6060136" cy="404009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72177D2-0A7F-411D-93F9-EF91D2977C57}"/>
              </a:ext>
            </a:extLst>
          </p:cNvPr>
          <p:cNvSpPr/>
          <p:nvPr/>
        </p:nvSpPr>
        <p:spPr>
          <a:xfrm>
            <a:off x="3077155" y="1566407"/>
            <a:ext cx="2687542" cy="1622067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400" dirty="0" err="1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6302131-42F7-4998-9E59-A26081A652A9}"/>
              </a:ext>
            </a:extLst>
          </p:cNvPr>
          <p:cNvSpPr/>
          <p:nvPr/>
        </p:nvSpPr>
        <p:spPr>
          <a:xfrm>
            <a:off x="3077155" y="3651472"/>
            <a:ext cx="2687542" cy="1492028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400" dirty="0" err="1"/>
          </a:p>
        </p:txBody>
      </p:sp>
    </p:spTree>
    <p:extLst>
      <p:ext uri="{BB962C8B-B14F-4D97-AF65-F5344CB8AC3E}">
        <p14:creationId xmlns:p14="http://schemas.microsoft.com/office/powerpoint/2010/main" val="2413733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CE11427-6CEF-4175-9AE2-A76751F847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746"/>
          <a:stretch/>
        </p:blipFill>
        <p:spPr>
          <a:xfrm>
            <a:off x="1776992" y="1021245"/>
            <a:ext cx="5590016" cy="4153671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08780" y="431425"/>
            <a:ext cx="7145867" cy="484955"/>
          </a:xfrm>
        </p:spPr>
        <p:txBody>
          <a:bodyPr/>
          <a:lstStyle/>
          <a:p>
            <a:r>
              <a:rPr lang="nl-BE" dirty="0"/>
              <a:t>Terminal summary: verify outcome !!!!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F462B0E-F3E8-4A18-B866-2374D33291C3}"/>
              </a:ext>
            </a:extLst>
          </p:cNvPr>
          <p:cNvSpPr/>
          <p:nvPr/>
        </p:nvSpPr>
        <p:spPr>
          <a:xfrm>
            <a:off x="3172569" y="3538330"/>
            <a:ext cx="2679591" cy="1605170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400" dirty="0" err="1"/>
          </a:p>
        </p:txBody>
      </p:sp>
    </p:spTree>
    <p:extLst>
      <p:ext uri="{BB962C8B-B14F-4D97-AF65-F5344CB8AC3E}">
        <p14:creationId xmlns:p14="http://schemas.microsoft.com/office/powerpoint/2010/main" val="3277236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08780" y="431425"/>
            <a:ext cx="7145867" cy="484955"/>
          </a:xfrm>
        </p:spPr>
        <p:txBody>
          <a:bodyPr/>
          <a:lstStyle/>
          <a:p>
            <a:r>
              <a:rPr lang="nl-BE" dirty="0"/>
              <a:t>Failure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A0F481-2CAE-4C0D-BB30-4DD039BE56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780" y="1137119"/>
            <a:ext cx="8162925" cy="1581150"/>
          </a:xfrm>
          <a:prstGeom prst="rect">
            <a:avLst/>
          </a:prstGeom>
        </p:spPr>
      </p:pic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5B162652-29BD-4E38-955B-C2ACE9311239}"/>
              </a:ext>
            </a:extLst>
          </p:cNvPr>
          <p:cNvSpPr txBox="1">
            <a:spLocks/>
          </p:cNvSpPr>
          <p:nvPr/>
        </p:nvSpPr>
        <p:spPr>
          <a:xfrm>
            <a:off x="2425312" y="3726192"/>
            <a:ext cx="4850131" cy="3389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5600" indent="-355600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SzPct val="120000"/>
              <a:buFont typeface="Arial" panose="020B0604020202020204" pitchFamily="34" charset="0"/>
              <a:buChar char="•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1pPr>
            <a:lvl2pPr marL="720725" indent="-365125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SzPct val="125000"/>
              <a:buFont typeface="Arial" panose="020B0604020202020204" pitchFamily="34" charset="0"/>
              <a:buChar char="•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2pPr>
            <a:lvl3pPr marL="893763" indent="-173038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Lucida Grande"/>
              <a:buChar char="-"/>
              <a:tabLst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3pPr>
            <a:lvl4pPr marL="1076325" indent="-182563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/>
              <a:buChar char="–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600" dirty="0">
                <a:solidFill>
                  <a:srgbClr val="FF0000"/>
                </a:solidFill>
              </a:rPr>
              <a:t>Add pathway and object example</a:t>
            </a:r>
          </a:p>
        </p:txBody>
      </p:sp>
    </p:spTree>
    <p:extLst>
      <p:ext uri="{BB962C8B-B14F-4D97-AF65-F5344CB8AC3E}">
        <p14:creationId xmlns:p14="http://schemas.microsoft.com/office/powerpoint/2010/main" val="39196428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08780" y="431425"/>
            <a:ext cx="7145867" cy="484955"/>
          </a:xfrm>
        </p:spPr>
        <p:txBody>
          <a:bodyPr/>
          <a:lstStyle/>
          <a:p>
            <a:r>
              <a:rPr lang="nl-BE" dirty="0"/>
              <a:t>OMS order database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D02E65A-8EAA-44C4-8883-74D3B2CBB2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284" y="1102308"/>
            <a:ext cx="5489941" cy="3791810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E734874-C19C-4B71-942D-22C65B9F78F2}"/>
              </a:ext>
            </a:extLst>
          </p:cNvPr>
          <p:cNvCxnSpPr>
            <a:cxnSpLocks/>
          </p:cNvCxnSpPr>
          <p:nvPr/>
        </p:nvCxnSpPr>
        <p:spPr>
          <a:xfrm>
            <a:off x="6204232" y="3382592"/>
            <a:ext cx="0" cy="497046"/>
          </a:xfrm>
          <a:prstGeom prst="line">
            <a:avLst/>
          </a:prstGeom>
          <a:ln w="1270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5D070CDC-352F-41D0-B1D5-2CBB2B4FDA7F}"/>
              </a:ext>
            </a:extLst>
          </p:cNvPr>
          <p:cNvSpPr txBox="1">
            <a:spLocks/>
          </p:cNvSpPr>
          <p:nvPr/>
        </p:nvSpPr>
        <p:spPr>
          <a:xfrm>
            <a:off x="6449239" y="3461656"/>
            <a:ext cx="1496341" cy="33891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55600" indent="-355600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SzPct val="120000"/>
              <a:buFont typeface="Arial" panose="020B0604020202020204" pitchFamily="34" charset="0"/>
              <a:buChar char="•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1pPr>
            <a:lvl2pPr marL="720725" indent="-365125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SzPct val="125000"/>
              <a:buFont typeface="Arial" panose="020B0604020202020204" pitchFamily="34" charset="0"/>
              <a:buChar char="•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2pPr>
            <a:lvl3pPr marL="893763" indent="-173038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Lucida Grande"/>
              <a:buChar char="-"/>
              <a:tabLst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3pPr>
            <a:lvl4pPr marL="1076325" indent="-182563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/>
              <a:buChar char="–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tx1"/>
                </a:solidFill>
              </a:rPr>
              <a:t>Materialise HQ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F3A8F8C-34F6-4BDF-B115-465CAB636C28}"/>
              </a:ext>
            </a:extLst>
          </p:cNvPr>
          <p:cNvCxnSpPr>
            <a:cxnSpLocks/>
          </p:cNvCxnSpPr>
          <p:nvPr/>
        </p:nvCxnSpPr>
        <p:spPr>
          <a:xfrm>
            <a:off x="6204232" y="3955475"/>
            <a:ext cx="0" cy="772939"/>
          </a:xfrm>
          <a:prstGeom prst="line">
            <a:avLst/>
          </a:prstGeom>
          <a:ln w="1270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2E7C5C07-8D1C-4B9B-B484-6F34BD5C5C7A}"/>
              </a:ext>
            </a:extLst>
          </p:cNvPr>
          <p:cNvSpPr txBox="1">
            <a:spLocks/>
          </p:cNvSpPr>
          <p:nvPr/>
        </p:nvSpPr>
        <p:spPr>
          <a:xfrm>
            <a:off x="6449240" y="4257477"/>
            <a:ext cx="1295398" cy="4592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5600" indent="-355600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SzPct val="120000"/>
              <a:buFont typeface="Arial" panose="020B0604020202020204" pitchFamily="34" charset="0"/>
              <a:buChar char="•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1pPr>
            <a:lvl2pPr marL="720725" indent="-365125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SzPct val="125000"/>
              <a:buFont typeface="Arial" panose="020B0604020202020204" pitchFamily="34" charset="0"/>
              <a:buChar char="•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2pPr>
            <a:lvl3pPr marL="893763" indent="-173038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Lucida Grande"/>
              <a:buChar char="-"/>
              <a:tabLst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3pPr>
            <a:lvl4pPr marL="1076325" indent="-182563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/>
              <a:buChar char="–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tx1"/>
                </a:solidFill>
              </a:rPr>
              <a:t>Motion</a:t>
            </a:r>
          </a:p>
        </p:txBody>
      </p:sp>
    </p:spTree>
    <p:extLst>
      <p:ext uri="{BB962C8B-B14F-4D97-AF65-F5344CB8AC3E}">
        <p14:creationId xmlns:p14="http://schemas.microsoft.com/office/powerpoint/2010/main" val="415516511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Try-out automated process</a:t>
            </a:r>
          </a:p>
        </p:txBody>
      </p:sp>
    </p:spTree>
    <p:extLst>
      <p:ext uri="{BB962C8B-B14F-4D97-AF65-F5344CB8AC3E}">
        <p14:creationId xmlns:p14="http://schemas.microsoft.com/office/powerpoint/2010/main" val="102092677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Future</a:t>
            </a:r>
          </a:p>
        </p:txBody>
      </p:sp>
    </p:spTree>
    <p:extLst>
      <p:ext uri="{BB962C8B-B14F-4D97-AF65-F5344CB8AC3E}">
        <p14:creationId xmlns:p14="http://schemas.microsoft.com/office/powerpoint/2010/main" val="339156840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08780" y="431425"/>
            <a:ext cx="7145867" cy="484955"/>
          </a:xfrm>
        </p:spPr>
        <p:txBody>
          <a:bodyPr/>
          <a:lstStyle/>
          <a:p>
            <a:r>
              <a:rPr lang="nl-BE" dirty="0"/>
              <a:t>Other system?</a:t>
            </a:r>
          </a:p>
        </p:txBody>
      </p:sp>
    </p:spTree>
    <p:extLst>
      <p:ext uri="{BB962C8B-B14F-4D97-AF65-F5344CB8AC3E}">
        <p14:creationId xmlns:p14="http://schemas.microsoft.com/office/powerpoint/2010/main" val="127199145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en-US" b="1" dirty="0"/>
              <a:t>Questions?</a:t>
            </a:r>
          </a:p>
        </p:txBody>
      </p:sp>
      <p:pic>
        <p:nvPicPr>
          <p:cNvPr id="20" name="Picture Placeholder 19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21" r="2162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6342699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457199" y="2075310"/>
            <a:ext cx="8111614" cy="2313809"/>
          </a:xfrm>
        </p:spPr>
        <p:txBody>
          <a:bodyPr>
            <a:normAutofit/>
          </a:bodyPr>
          <a:lstStyle/>
          <a:p>
            <a:pPr fontAlgn="auto"/>
            <a:r>
              <a:rPr lang="en-US" sz="1600" dirty="0">
                <a:solidFill>
                  <a:schemeClr val="tx1"/>
                </a:solidFill>
              </a:rPr>
              <a:t>Limited traceability on production steps of Materialise HQ</a:t>
            </a:r>
          </a:p>
          <a:p>
            <a:pPr fontAlgn="auto"/>
            <a:r>
              <a:rPr lang="en-US" sz="1600" dirty="0">
                <a:solidFill>
                  <a:schemeClr val="tx1"/>
                </a:solidFill>
              </a:rPr>
              <a:t>Click </a:t>
            </a:r>
            <a:r>
              <a:rPr lang="en-US" sz="1600" dirty="0" err="1">
                <a:solidFill>
                  <a:schemeClr val="tx1"/>
                </a:solidFill>
              </a:rPr>
              <a:t>click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click</a:t>
            </a:r>
            <a:r>
              <a:rPr lang="en-US" sz="1600" dirty="0">
                <a:solidFill>
                  <a:schemeClr val="tx1"/>
                </a:solidFill>
              </a:rPr>
              <a:t>..</a:t>
            </a:r>
          </a:p>
          <a:p>
            <a:pPr marL="0" indent="0">
              <a:buNone/>
            </a:pPr>
            <a:endParaRPr lang="en-US" sz="1600" dirty="0">
              <a:solidFill>
                <a:schemeClr val="tx1"/>
              </a:solidFill>
            </a:endParaRPr>
          </a:p>
          <a:p>
            <a:pPr marL="355600" lvl="1" indent="0">
              <a:buNone/>
            </a:pP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AE262F3D-3137-4A80-B83F-D7486B193BE5}"/>
              </a:ext>
            </a:extLst>
          </p:cNvPr>
          <p:cNvSpPr txBox="1">
            <a:spLocks/>
          </p:cNvSpPr>
          <p:nvPr/>
        </p:nvSpPr>
        <p:spPr>
          <a:xfrm>
            <a:off x="408780" y="431425"/>
            <a:ext cx="7145867" cy="48495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r>
              <a:rPr lang="nl-BE" dirty="0"/>
              <a:t>Bottlenecks</a:t>
            </a:r>
          </a:p>
        </p:txBody>
      </p:sp>
    </p:spTree>
    <p:extLst>
      <p:ext uri="{BB962C8B-B14F-4D97-AF65-F5344CB8AC3E}">
        <p14:creationId xmlns:p14="http://schemas.microsoft.com/office/powerpoint/2010/main" val="34107914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1215929-6E88-4BC5-A145-4F89DEA8F9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00" t="1256" r="1880" b="1172"/>
          <a:stretch/>
        </p:blipFill>
        <p:spPr>
          <a:xfrm>
            <a:off x="408780" y="1213802"/>
            <a:ext cx="2589553" cy="3498273"/>
          </a:xfrm>
          <a:prstGeom prst="rect">
            <a:avLst/>
          </a:prstGeom>
        </p:spPr>
      </p:pic>
      <p:sp>
        <p:nvSpPr>
          <p:cNvPr id="10" name="Title 4">
            <a:extLst>
              <a:ext uri="{FF2B5EF4-FFF2-40B4-BE49-F238E27FC236}">
                <a16:creationId xmlns:a16="http://schemas.microsoft.com/office/drawing/2014/main" id="{1C93C3C6-7104-497E-B6B7-0B22A71646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780" y="431425"/>
            <a:ext cx="7145867" cy="484955"/>
          </a:xfrm>
        </p:spPr>
        <p:txBody>
          <a:bodyPr/>
          <a:lstStyle/>
          <a:p>
            <a:r>
              <a:rPr lang="nl-BE" dirty="0"/>
              <a:t>Python automation tool</a:t>
            </a:r>
          </a:p>
        </p:txBody>
      </p:sp>
      <p:pic>
        <p:nvPicPr>
          <p:cNvPr id="11" name="Afbeelding 12">
            <a:extLst>
              <a:ext uri="{FF2B5EF4-FFF2-40B4-BE49-F238E27FC236}">
                <a16:creationId xmlns:a16="http://schemas.microsoft.com/office/drawing/2014/main" id="{6724A1A8-220C-4CC9-B7D4-D4791791312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293"/>
          <a:stretch/>
        </p:blipFill>
        <p:spPr>
          <a:xfrm>
            <a:off x="3269672" y="1522167"/>
            <a:ext cx="5608955" cy="288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433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Streamics</a:t>
            </a:r>
          </a:p>
        </p:txBody>
      </p:sp>
    </p:spTree>
    <p:extLst>
      <p:ext uri="{BB962C8B-B14F-4D97-AF65-F5344CB8AC3E}">
        <p14:creationId xmlns:p14="http://schemas.microsoft.com/office/powerpoint/2010/main" val="34415424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hema">
  <a:themeElements>
    <a:clrScheme name="Materialise">
      <a:dk1>
        <a:sysClr val="windowText" lastClr="000000"/>
      </a:dk1>
      <a:lt1>
        <a:sysClr val="window" lastClr="FFFFFF"/>
      </a:lt1>
      <a:dk2>
        <a:srgbClr val="FFFFFF"/>
      </a:dk2>
      <a:lt2>
        <a:srgbClr val="939598"/>
      </a:lt2>
      <a:accent1>
        <a:srgbClr val="0058A5"/>
      </a:accent1>
      <a:accent2>
        <a:srgbClr val="0D0D16"/>
      </a:accent2>
      <a:accent3>
        <a:srgbClr val="F0B322"/>
      </a:accent3>
      <a:accent4>
        <a:srgbClr val="3379B9"/>
      </a:accent4>
      <a:accent5>
        <a:srgbClr val="3D3D48"/>
      </a:accent5>
      <a:accent6>
        <a:srgbClr val="6696CA"/>
      </a:accent6>
      <a:hlink>
        <a:srgbClr val="6E6E77"/>
      </a:hlink>
      <a:folHlink>
        <a:srgbClr val="006FEB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effectLst/>
      </a:spPr>
      <a:bodyPr rtlCol="0" anchor="ctr"/>
      <a:lstStyle>
        <a:defPPr algn="ctr">
          <a:defRPr sz="1400" dirty="0" err="1" smtClean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 cmpd="sng">
          <a:solidFill>
            <a:schemeClr val="accent1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ctr">
          <a:defRPr sz="1100" b="1" i="0" kern="1200" dirty="0" smtClean="0">
            <a:solidFill>
              <a:schemeClr val="tx1"/>
            </a:solidFill>
            <a:effectLst/>
            <a:latin typeface="Arial" panose="020B0604020202020204" pitchFamily="34" charset="0"/>
            <a:ea typeface="+mn-ea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corporate_presentation_slide_deck.pptx" id="{8F2B732A-898B-4B40-A8FD-984F5D45A690}" vid="{1B777AFE-73B4-4562-B7D5-8B33F1C51D7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Materialise">
    <a:dk1>
      <a:sysClr val="windowText" lastClr="000000"/>
    </a:dk1>
    <a:lt1>
      <a:sysClr val="window" lastClr="FFFFFF"/>
    </a:lt1>
    <a:dk2>
      <a:srgbClr val="FFFFFF"/>
    </a:dk2>
    <a:lt2>
      <a:srgbClr val="939598"/>
    </a:lt2>
    <a:accent1>
      <a:srgbClr val="0058A5"/>
    </a:accent1>
    <a:accent2>
      <a:srgbClr val="0D0D16"/>
    </a:accent2>
    <a:accent3>
      <a:srgbClr val="F0B322"/>
    </a:accent3>
    <a:accent4>
      <a:srgbClr val="3379B9"/>
    </a:accent4>
    <a:accent5>
      <a:srgbClr val="3D3D48"/>
    </a:accent5>
    <a:accent6>
      <a:srgbClr val="6696CA"/>
    </a:accent6>
    <a:hlink>
      <a:srgbClr val="6E6E77"/>
    </a:hlink>
    <a:folHlink>
      <a:srgbClr val="006FEB"/>
    </a:folHlink>
  </a:clrScheme>
</a:themeOverride>
</file>

<file path=ppt/theme/themeOverride2.xml><?xml version="1.0" encoding="utf-8"?>
<a:themeOverride xmlns:a="http://schemas.openxmlformats.org/drawingml/2006/main">
  <a:clrScheme name="Materialise">
    <a:dk1>
      <a:sysClr val="windowText" lastClr="000000"/>
    </a:dk1>
    <a:lt1>
      <a:sysClr val="window" lastClr="FFFFFF"/>
    </a:lt1>
    <a:dk2>
      <a:srgbClr val="FFFFFF"/>
    </a:dk2>
    <a:lt2>
      <a:srgbClr val="939598"/>
    </a:lt2>
    <a:accent1>
      <a:srgbClr val="0058A5"/>
    </a:accent1>
    <a:accent2>
      <a:srgbClr val="0D0D16"/>
    </a:accent2>
    <a:accent3>
      <a:srgbClr val="F0B322"/>
    </a:accent3>
    <a:accent4>
      <a:srgbClr val="3379B9"/>
    </a:accent4>
    <a:accent5>
      <a:srgbClr val="3D3D48"/>
    </a:accent5>
    <a:accent6>
      <a:srgbClr val="6696CA"/>
    </a:accent6>
    <a:hlink>
      <a:srgbClr val="6E6E77"/>
    </a:hlink>
    <a:folHlink>
      <a:srgbClr val="006FEB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corporate_presentation_slide_deck</Template>
  <TotalTime>13534</TotalTime>
  <Words>621</Words>
  <Application>Microsoft Office PowerPoint</Application>
  <PresentationFormat>On-screen Show (16:9)</PresentationFormat>
  <Paragraphs>146</Paragraphs>
  <Slides>63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70" baseType="lpstr">
      <vt:lpstr>Arial</vt:lpstr>
      <vt:lpstr>Arial Hebrew</vt:lpstr>
      <vt:lpstr>Calibri</vt:lpstr>
      <vt:lpstr>Lucida Grande</vt:lpstr>
      <vt:lpstr>Open Sans</vt:lpstr>
      <vt:lpstr>Raleway Light</vt:lpstr>
      <vt:lpstr>Office-thema</vt:lpstr>
      <vt:lpstr>Python promotion tool</vt:lpstr>
      <vt:lpstr>Content</vt:lpstr>
      <vt:lpstr>OMS flow</vt:lpstr>
      <vt:lpstr>OMS order database</vt:lpstr>
      <vt:lpstr>OMS order database</vt:lpstr>
      <vt:lpstr>OMS order database</vt:lpstr>
      <vt:lpstr>PowerPoint Presentation</vt:lpstr>
      <vt:lpstr>Python automation tool</vt:lpstr>
      <vt:lpstr>Streamics</vt:lpstr>
      <vt:lpstr>Manufacturing and post-processing software</vt:lpstr>
      <vt:lpstr>Manufacturing and post-processing software</vt:lpstr>
      <vt:lpstr>Manufacturing and post-processing software</vt:lpstr>
      <vt:lpstr>PowerPoint Presentation</vt:lpstr>
      <vt:lpstr>Order ID versus Case ID</vt:lpstr>
      <vt:lpstr>Order ID &lt;&gt; Case ID</vt:lpstr>
      <vt:lpstr>Order ID &lt;&gt; Case ID</vt:lpstr>
      <vt:lpstr>Login Streamics</vt:lpstr>
      <vt:lpstr>Login desktop application</vt:lpstr>
      <vt:lpstr>Login desktop application</vt:lpstr>
      <vt:lpstr>Login desktop application</vt:lpstr>
      <vt:lpstr>Login Streamics post-processing</vt:lpstr>
      <vt:lpstr>Login web application: post-processing</vt:lpstr>
      <vt:lpstr>Manual workflow Streamics promotion</vt:lpstr>
      <vt:lpstr>PowerPoint Presentation</vt:lpstr>
      <vt:lpstr>Statuses</vt:lpstr>
      <vt:lpstr>Web application: start screen</vt:lpstr>
      <vt:lpstr>Order page: overview</vt:lpstr>
      <vt:lpstr>Order page: parts in production</vt:lpstr>
      <vt:lpstr>Order page: overview</vt:lpstr>
      <vt:lpstr>Order page: post-processing statuses</vt:lpstr>
      <vt:lpstr>Order page: promotion</vt:lpstr>
      <vt:lpstr>Order page: promotion</vt:lpstr>
      <vt:lpstr>Order page: promotion</vt:lpstr>
      <vt:lpstr>Order page: post-processing finished</vt:lpstr>
      <vt:lpstr>Manual workflow Streamics scrap</vt:lpstr>
      <vt:lpstr>PowerPoint Presentation</vt:lpstr>
      <vt:lpstr>Order page: scrapping a part</vt:lpstr>
      <vt:lpstr>Order page: scrapping a part</vt:lpstr>
      <vt:lpstr>Order page: scrapping a part</vt:lpstr>
      <vt:lpstr>Order page: scrapping a part</vt:lpstr>
      <vt:lpstr>Order page: scrapping a part</vt:lpstr>
      <vt:lpstr>Order page: scrapping a part</vt:lpstr>
      <vt:lpstr>Order page: scrapping a part</vt:lpstr>
      <vt:lpstr>Order page: scrapping a part</vt:lpstr>
      <vt:lpstr>Order page: scrapping a part</vt:lpstr>
      <vt:lpstr>Try-out manual process</vt:lpstr>
      <vt:lpstr>Automated workflow Streamics</vt:lpstr>
      <vt:lpstr>PowerPoint Presentation</vt:lpstr>
      <vt:lpstr>Files</vt:lpstr>
      <vt:lpstr>Interface</vt:lpstr>
      <vt:lpstr>Interface</vt:lpstr>
      <vt:lpstr>Interface</vt:lpstr>
      <vt:lpstr>Chromedriver version</vt:lpstr>
      <vt:lpstr>Chromedriver version</vt:lpstr>
      <vt:lpstr>Chromedriver version</vt:lpstr>
      <vt:lpstr>Run in parallel</vt:lpstr>
      <vt:lpstr>Terminal summary: verify outcome !!!!</vt:lpstr>
      <vt:lpstr>Terminal summary: verify outcome !!!!</vt:lpstr>
      <vt:lpstr>Failure</vt:lpstr>
      <vt:lpstr>Try-out automated process</vt:lpstr>
      <vt:lpstr>Future</vt:lpstr>
      <vt:lpstr>Other system?</vt:lpstr>
      <vt:lpstr>Questions?</vt:lpstr>
    </vt:vector>
  </TitlesOfParts>
  <Company>Materialise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Bram Smits</dc:creator>
  <cp:lastModifiedBy>Lode Bosmans</cp:lastModifiedBy>
  <cp:revision>102</cp:revision>
  <dcterms:created xsi:type="dcterms:W3CDTF">2019-10-30T13:31:53Z</dcterms:created>
  <dcterms:modified xsi:type="dcterms:W3CDTF">2022-02-17T15:47:36Z</dcterms:modified>
</cp:coreProperties>
</file>